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7214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NGAØY GAÀN</a:t>
            </a:r>
            <a:br>
              <a:rPr lang="en-US"/>
            </a:br>
            <a:r>
              <a:rPr lang="en-US"/>
              <a:t>TAØN ROÀI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34</a:t>
            </a:r>
          </a:p>
        </p:txBody>
      </p:sp>
    </p:spTree>
    <p:extLst>
      <p:ext uri="{BB962C8B-B14F-4D97-AF65-F5344CB8AC3E}">
        <p14:creationId xmlns:p14="http://schemas.microsoft.com/office/powerpoint/2010/main" val="140192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Nguyeàn ñöôïc chôø </a:t>
            </a:r>
            <a:br>
              <a:rPr lang="en-US"/>
            </a:br>
            <a:r>
              <a:rPr lang="en-US"/>
              <a:t>daäy maïnh daïn khi </a:t>
            </a:r>
            <a:br>
              <a:rPr lang="en-US"/>
            </a:br>
            <a:r>
              <a:rPr lang="en-US"/>
              <a:t>ñeâm taøn öûng saùng.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11168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Tröôùc maét Chuùa luoân saïch ngaàn, ñeïp loøng Ngaøi möôøi phaàn.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12389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Giôø naày ngaøy gaàn </a:t>
            </a:r>
            <a:br>
              <a:rPr lang="en-US"/>
            </a:br>
            <a:r>
              <a:rPr lang="en-US"/>
              <a:t>taøn roài, khoâng gian </a:t>
            </a:r>
            <a:br>
              <a:rPr lang="en-US"/>
            </a:br>
            <a:r>
              <a:rPr lang="en-US"/>
              <a:t>maøu bieán ñoåi.</a:t>
            </a:r>
          </a:p>
        </p:txBody>
      </p:sp>
    </p:spTree>
    <p:extLst>
      <p:ext uri="{BB962C8B-B14F-4D97-AF65-F5344CB8AC3E}">
        <p14:creationId xmlns:p14="http://schemas.microsoft.com/office/powerpoint/2010/main" val="20769872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Boùng toái phuû treân </a:t>
            </a:r>
            <a:br>
              <a:rPr lang="en-US"/>
            </a:br>
            <a:r>
              <a:rPr lang="en-US"/>
              <a:t>moïi ngöôøi, laàn laàn </a:t>
            </a:r>
            <a:br>
              <a:rPr lang="en-US"/>
            </a:br>
            <a:r>
              <a:rPr lang="en-US"/>
              <a:t>ñaày baàu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5161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Ngöôøi meät nhoïc </a:t>
            </a:r>
            <a:br>
              <a:rPr lang="en-US"/>
            </a:br>
            <a:r>
              <a:rPr lang="en-US"/>
              <a:t>ñöôïc Jeâsus ban </a:t>
            </a:r>
            <a:br>
              <a:rPr lang="en-US"/>
            </a:br>
            <a:r>
              <a:rPr lang="en-US"/>
              <a:t>cho bình an nguû.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5361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Maét nhaém chaúng e ngöôøi thuø, nhôø Ngaøi haèng hoä phuø.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4034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Moäng vaøng nguyeàn ñöôïc nhìn Ngaøi, ñaây </a:t>
            </a:r>
            <a:br>
              <a:rPr lang="en-US"/>
            </a:br>
            <a:r>
              <a:rPr lang="en-US"/>
              <a:t>hi voïng maõi maõi.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275376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Thuûy thuû phieâu löu </a:t>
            </a:r>
            <a:br>
              <a:rPr lang="en-US"/>
            </a:br>
            <a:r>
              <a:rPr lang="en-US"/>
              <a:t>caäy nhôø Ngaøi dìu thuyeàn vaøo bôø.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5204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Nguyeàn Ngaøi töø </a:t>
            </a:r>
            <a:br>
              <a:rPr lang="en-US"/>
            </a:br>
            <a:r>
              <a:rPr lang="en-US"/>
              <a:t>trôøi truyeàn lôøi cho </a:t>
            </a:r>
            <a:br>
              <a:rPr lang="en-US"/>
            </a:br>
            <a:r>
              <a:rPr lang="en-US"/>
              <a:t>thieân thaàn bay tôùi.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12237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Traûi caùnh phuû treân giöôøng naày, hoä veä </a:t>
            </a:r>
            <a:br>
              <a:rPr lang="en-US"/>
            </a:br>
            <a:r>
              <a:rPr lang="en-US"/>
              <a:t>toaøn veïn raøy.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34 – NGAØY GAÀN TAØN ROÀI</a:t>
            </a:r>
          </a:p>
        </p:txBody>
      </p:sp>
    </p:spTree>
    <p:extLst>
      <p:ext uri="{BB962C8B-B14F-4D97-AF65-F5344CB8AC3E}">
        <p14:creationId xmlns:p14="http://schemas.microsoft.com/office/powerpoint/2010/main" val="38045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163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VNI-Garam</vt:lpstr>
      <vt:lpstr>9_Custom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2011-09-13T04:54:19Z</dcterms:created>
  <dcterms:modified xsi:type="dcterms:W3CDTF">2013-11-18T05:19:14Z</dcterms:modified>
</cp:coreProperties>
</file>