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9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5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168" y="1886712"/>
            <a:ext cx="7217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NGUYEÄN ÑEÂM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NAY CHRIST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HAØ PHÖÔÙC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722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</a:rPr>
              <a:t>TOÂN VINH CHUÙA – THAÙNH CA 35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138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27760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ñeâm nay Christ haø phöôùc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tónh an, luùc toâi naèm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yeân giaác vaøng.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35 - Nguyeän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Ñeâm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 Christ Haø Phöôùc</a:t>
            </a:r>
          </a:p>
        </p:txBody>
      </p:sp>
    </p:spTree>
    <p:extLst>
      <p:ext uri="{BB962C8B-B14F-4D97-AF65-F5344CB8AC3E}">
        <p14:creationId xmlns:p14="http://schemas.microsoft.com/office/powerpoint/2010/main" val="11448609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35 - Nguyeän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Ñeâm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 Christ Haø Phöôùc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27760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toâi xöng toäi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khuyeát ñieåm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ñaây, Chuùa taát cöùu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ròt laønh loøng naày.</a:t>
            </a:r>
          </a:p>
        </p:txBody>
      </p:sp>
    </p:spTree>
    <p:extLst>
      <p:ext uri="{BB962C8B-B14F-4D97-AF65-F5344CB8AC3E}">
        <p14:creationId xmlns:p14="http://schemas.microsoft.com/office/powerpoint/2010/main" val="167840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27760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quanh toâi söï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taøn phaù phuû bao,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teân ñoäc thuø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chaêm naûy vaøo.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35 - Nguyeän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Ñeâm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 Christ Haø Phöôùc</a:t>
            </a:r>
          </a:p>
        </p:txBody>
      </p:sp>
    </p:spTree>
    <p:extLst>
      <p:ext uri="{BB962C8B-B14F-4D97-AF65-F5344CB8AC3E}">
        <p14:creationId xmlns:p14="http://schemas.microsoft.com/office/powerpoint/2010/main" val="270865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35 - Nguyeän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Ñeâm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 Christ Haø Phöôùc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27760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Thì toâi luoân naèm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tónh nguû ngon,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Chuùa baûo thieân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gìn troøn.</a:t>
            </a:r>
          </a:p>
        </p:txBody>
      </p:sp>
    </p:spTree>
    <p:extLst>
      <p:ext uri="{BB962C8B-B14F-4D97-AF65-F5344CB8AC3E}">
        <p14:creationId xmlns:p14="http://schemas.microsoft.com/office/powerpoint/2010/main" val="10915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27760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ban ñeâm muø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mòt khuûng khieáp thay,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toái taêm tuyeät chaúng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maét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35 - Nguyeän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Ñeâm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 Christ Haø Phöôùc</a:t>
            </a:r>
          </a:p>
        </p:txBody>
      </p:sp>
    </p:spTree>
    <p:extLst>
      <p:ext uri="{BB962C8B-B14F-4D97-AF65-F5344CB8AC3E}">
        <p14:creationId xmlns:p14="http://schemas.microsoft.com/office/powerpoint/2010/main" val="15722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35 - Nguyeän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Ñeâm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 Christ Haø Phöôùc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27760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Christ naøo heà chôùp maét ñaâu, thöùc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daãn daét chieân Ngaøi nhieäm maàu.</a:t>
            </a:r>
          </a:p>
        </p:txBody>
      </p:sp>
    </p:spTree>
    <p:extLst>
      <p:ext uri="{BB962C8B-B14F-4D97-AF65-F5344CB8AC3E}">
        <p14:creationId xmlns:p14="http://schemas.microsoft.com/office/powerpoint/2010/main" val="199826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27760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ñeâm nay bò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cheát haõm voâ,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toâi naèm thaønh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maû moà.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35 - Nguyeän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Ñeâm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 Christ Haø Phöôùc</a:t>
            </a:r>
          </a:p>
        </p:txBody>
      </p:sp>
    </p:spTree>
    <p:extLst>
      <p:ext uri="{BB962C8B-B14F-4D97-AF65-F5344CB8AC3E}">
        <p14:creationId xmlns:p14="http://schemas.microsoft.com/office/powerpoint/2010/main" val="25059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35 - Nguyeän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Ñeâm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Nay Christ Haø Phöôùc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27760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ban mai dieäu kyø ñaùnh thöùc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nöôùc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quang raïng ñôøi ñôøi.</a:t>
            </a:r>
          </a:p>
        </p:txBody>
      </p:sp>
    </p:spTree>
    <p:extLst>
      <p:ext uri="{BB962C8B-B14F-4D97-AF65-F5344CB8AC3E}">
        <p14:creationId xmlns:p14="http://schemas.microsoft.com/office/powerpoint/2010/main" val="264655980"/>
      </p:ext>
    </p:extLst>
  </p:cSld>
  <p:clrMapOvr>
    <a:masterClrMapping/>
  </p:clrMapOvr>
</p:sld>
</file>

<file path=ppt/theme/theme1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141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HP-Amazone</vt:lpstr>
      <vt:lpstr>VNI-Aptima</vt:lpstr>
      <vt:lpstr>VNI-Garam</vt:lpstr>
      <vt:lpstr>9_Custom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2013-10-27T03:25:41Z</dcterms:created>
  <dcterms:modified xsi:type="dcterms:W3CDTF">2013-11-18T05:19:29Z</dcterms:modified>
</cp:coreProperties>
</file>