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73" r:id="rId10"/>
    <p:sldId id="266" r:id="rId11"/>
    <p:sldId id="267" r:id="rId12"/>
    <p:sldId id="274" r:id="rId13"/>
    <p:sldId id="275" r:id="rId14"/>
    <p:sldId id="270" r:id="rId15"/>
    <p:sldId id="271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0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/>
              <a:t>18/11/2013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9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2700" y="2514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BOÙNG XEÁ </a:t>
            </a:r>
            <a:br>
              <a:rPr lang="en-US"/>
            </a:br>
            <a:r>
              <a:rPr lang="en-US"/>
              <a:t>SAÉP KHUAÁT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36</a:t>
            </a:r>
          </a:p>
        </p:txBody>
      </p:sp>
    </p:spTree>
    <p:extLst>
      <p:ext uri="{BB962C8B-B14F-4D97-AF65-F5344CB8AC3E}">
        <p14:creationId xmlns:p14="http://schemas.microsoft.com/office/powerpoint/2010/main" val="2987518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Giöõa luùc toái taêm </a:t>
            </a:r>
            <a:br>
              <a:rPr lang="en-US"/>
            </a:br>
            <a:r>
              <a:rPr lang="en-US"/>
              <a:t>ñeâm quaïnh hiu, </a:t>
            </a:r>
            <a:br>
              <a:rPr lang="en-US"/>
            </a:br>
            <a:r>
              <a:rPr lang="en-US"/>
              <a:t>Chuùa aüm chuùng toâi trong tình yeâu.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36 – BOÙNG XEÁ SAÉP KHUAÁT</a:t>
            </a:r>
          </a:p>
        </p:txBody>
      </p:sp>
    </p:spTree>
    <p:extLst>
      <p:ext uri="{BB962C8B-B14F-4D97-AF65-F5344CB8AC3E}">
        <p14:creationId xmlns:p14="http://schemas.microsoft.com/office/powerpoint/2010/main" val="144103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Vöôït trôøi cao ngaøn sao laáp laùnh, choán hieån vinh do aân ñieån thaùnh Chuùa Cha nhaân laønh.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36 – BOÙNG XEÁ SAÉP KHUAÁT</a:t>
            </a:r>
          </a:p>
        </p:txBody>
      </p:sp>
    </p:spTree>
    <p:extLst>
      <p:ext uri="{BB962C8B-B14F-4D97-AF65-F5344CB8AC3E}">
        <p14:creationId xmlns:p14="http://schemas.microsoft.com/office/powerpoint/2010/main" val="2520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Thaùnh thay,thaùnh thay, thaùnh thay, </a:t>
            </a:r>
            <a:br>
              <a:rPr lang="en-US"/>
            </a:br>
            <a:r>
              <a:rPr lang="en-US"/>
              <a:t>Chuùa duy toân raøy!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36 – BOÙNG XEÁ SAÉP KHUAÁT</a:t>
            </a:r>
          </a:p>
        </p:txBody>
      </p:sp>
    </p:spTree>
    <p:extLst>
      <p:ext uri="{BB962C8B-B14F-4D97-AF65-F5344CB8AC3E}">
        <p14:creationId xmlns:p14="http://schemas.microsoft.com/office/powerpoint/2010/main" val="11074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Bao haøm treân trôøi toät phöông ñaát, thieân ñòa nhaân cuøng hoøa thanh haùt, Chuùa teå vaïn quaân!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36 – BOÙNG XEÁ SAÉP KHUAÁT</a:t>
            </a:r>
          </a:p>
        </p:txBody>
      </p:sp>
    </p:spTree>
    <p:extLst>
      <p:ext uri="{BB962C8B-B14F-4D97-AF65-F5344CB8AC3E}">
        <p14:creationId xmlns:p14="http://schemas.microsoft.com/office/powerpoint/2010/main" val="382081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Luùc saép taùch </a:t>
            </a:r>
            <a:br>
              <a:rPr lang="en-US"/>
            </a:br>
            <a:r>
              <a:rPr lang="en-US"/>
              <a:t>böôùc xa traàn gian, </a:t>
            </a:r>
            <a:br>
              <a:rPr lang="en-US"/>
            </a:br>
            <a:r>
              <a:rPr lang="en-US"/>
              <a:t>thaûy thaûy aùnh traêng, </a:t>
            </a:r>
            <a:br>
              <a:rPr lang="en-US"/>
            </a:br>
            <a:r>
              <a:rPr lang="en-US"/>
              <a:t>sao ñeàu tan.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36 – BOÙNG XEÁ SAÉP KHUAÁT</a:t>
            </a:r>
          </a:p>
        </p:txBody>
      </p:sp>
    </p:spTree>
    <p:extLst>
      <p:ext uri="{BB962C8B-B14F-4D97-AF65-F5344CB8AC3E}">
        <p14:creationId xmlns:p14="http://schemas.microsoft.com/office/powerpoint/2010/main" val="370486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Nguyeän ñöôïc troâng ban mai töôi saùng, boùng toái taêm kia boãng tieâu taùn, soáng treân thieân ñaøng.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36 – BOÙNG XEÁ SAÉP KHUAÁT</a:t>
            </a:r>
          </a:p>
        </p:txBody>
      </p:sp>
    </p:spTree>
    <p:extLst>
      <p:ext uri="{BB962C8B-B14F-4D97-AF65-F5344CB8AC3E}">
        <p14:creationId xmlns:p14="http://schemas.microsoft.com/office/powerpoint/2010/main" val="162997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Thaùnh thay,thaùnh thay, thaùnh thay, </a:t>
            </a:r>
            <a:br>
              <a:rPr lang="en-US"/>
            </a:br>
            <a:r>
              <a:rPr lang="en-US"/>
              <a:t>Chuùa duy toân raøy!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36 – BOÙNG XEÁ SAÉP KHUAÁT</a:t>
            </a:r>
          </a:p>
        </p:txBody>
      </p:sp>
    </p:spTree>
    <p:extLst>
      <p:ext uri="{BB962C8B-B14F-4D97-AF65-F5344CB8AC3E}">
        <p14:creationId xmlns:p14="http://schemas.microsoft.com/office/powerpoint/2010/main" val="317705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Bao haøm treân trôøi toät phöông ñaát, thieân ñòa nhaân cuøng hoøa thanh haùt, Chuùa teå vaïn quaân!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36 – BOÙNG XEÁ SAÉP KHUAÁT</a:t>
            </a:r>
          </a:p>
        </p:txBody>
      </p:sp>
    </p:spTree>
    <p:extLst>
      <p:ext uri="{BB962C8B-B14F-4D97-AF65-F5344CB8AC3E}">
        <p14:creationId xmlns:p14="http://schemas.microsoft.com/office/powerpoint/2010/main" val="24096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36 – BOÙNG XEÁ SAÉP KHUAÁT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Boùng xeá saép </a:t>
            </a:r>
            <a:r>
              <a:rPr lang="en-US" smtClean="0"/>
              <a:t>khuaát </a:t>
            </a:r>
            <a:br>
              <a:rPr lang="en-US" smtClean="0"/>
            </a:br>
            <a:r>
              <a:rPr lang="en-US" smtClean="0"/>
              <a:t>non </a:t>
            </a:r>
            <a:r>
              <a:rPr lang="en-US"/>
              <a:t>ñoaøi nay, </a:t>
            </a:r>
            <a:br>
              <a:rPr lang="en-US"/>
            </a:br>
            <a:r>
              <a:rPr lang="en-US"/>
              <a:t>caû haûi voõ troâng </a:t>
            </a:r>
            <a:br>
              <a:rPr lang="en-US"/>
            </a:br>
            <a:r>
              <a:rPr lang="en-US"/>
              <a:t>an tònh thay.</a:t>
            </a:r>
          </a:p>
        </p:txBody>
      </p:sp>
    </p:spTree>
    <p:extLst>
      <p:ext uri="{BB962C8B-B14F-4D97-AF65-F5344CB8AC3E}">
        <p14:creationId xmlns:p14="http://schemas.microsoft.com/office/powerpoint/2010/main" val="14661889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Ñeøn trôøi kia tinh tuù nhaáp nhaùy, chuùc taùn hoan ca Chuùa nhaân aùi, thaûy toân vinh Ngaøi.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36 – BOÙNG XEÁ SAÉP KHUAÁT</a:t>
            </a:r>
          </a:p>
        </p:txBody>
      </p:sp>
    </p:spTree>
    <p:extLst>
      <p:ext uri="{BB962C8B-B14F-4D97-AF65-F5344CB8AC3E}">
        <p14:creationId xmlns:p14="http://schemas.microsoft.com/office/powerpoint/2010/main" val="185540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Thaùnh thay,thaùnh thay, thaùnh thay, </a:t>
            </a:r>
            <a:br>
              <a:rPr lang="en-US"/>
            </a:br>
            <a:r>
              <a:rPr lang="en-US"/>
              <a:t>Chuùa duy toân raøy!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36 – BOÙNG XEÁ SAÉP KHUAÁT</a:t>
            </a:r>
          </a:p>
        </p:txBody>
      </p:sp>
    </p:spTree>
    <p:extLst>
      <p:ext uri="{BB962C8B-B14F-4D97-AF65-F5344CB8AC3E}">
        <p14:creationId xmlns:p14="http://schemas.microsoft.com/office/powerpoint/2010/main" val="185697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Bao haøm treân trôøi toät phöông ñaát, thieân ñòa nhaân cuøng hoøa thanh haùt, Chuùa teå vaïn quaân!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36 – BOÙNG XEÁ SAÉP KHUAÁT</a:t>
            </a:r>
          </a:p>
        </p:txBody>
      </p:sp>
    </p:spTree>
    <p:extLst>
      <p:ext uri="{BB962C8B-B14F-4D97-AF65-F5344CB8AC3E}">
        <p14:creationId xmlns:p14="http://schemas.microsoft.com/office/powerpoint/2010/main" val="168521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Giöõa caûnh saéc </a:t>
            </a:r>
            <a:br>
              <a:rPr lang="en-US"/>
            </a:br>
            <a:r>
              <a:rPr lang="en-US"/>
              <a:t>döôùi khung trôøi cao, </a:t>
            </a:r>
            <a:br>
              <a:rPr lang="en-US"/>
            </a:br>
            <a:r>
              <a:rPr lang="en-US"/>
              <a:t>choã Chuùa ôû toát </a:t>
            </a:r>
            <a:br>
              <a:rPr lang="en-US"/>
            </a:br>
            <a:r>
              <a:rPr lang="en-US"/>
              <a:t>töôi döôøng bao.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36 – BOÙNG XEÁ SAÉP KHUAÁT</a:t>
            </a:r>
          </a:p>
        </p:txBody>
      </p:sp>
    </p:spTree>
    <p:extLst>
      <p:ext uri="{BB962C8B-B14F-4D97-AF65-F5344CB8AC3E}">
        <p14:creationId xmlns:p14="http://schemas.microsoft.com/office/powerpoint/2010/main" val="117048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Caàu Ngaøi hoïp baày </a:t>
            </a:r>
            <a:br>
              <a:rPr lang="en-US"/>
            </a:br>
            <a:r>
              <a:rPr lang="en-US"/>
              <a:t>chieân ngô ngaùo, aüm maõi </a:t>
            </a:r>
            <a:br>
              <a:rPr lang="en-US"/>
            </a:br>
            <a:r>
              <a:rPr lang="en-US"/>
              <a:t>trong tay ñeå chæ giaùo,</a:t>
            </a:r>
            <a:br>
              <a:rPr lang="en-US"/>
            </a:br>
            <a:r>
              <a:rPr lang="en-US"/>
              <a:t>chaúng xa khi naøo.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36 – BOÙNG XEÁ SAÉP KHUAÁT</a:t>
            </a:r>
          </a:p>
        </p:txBody>
      </p:sp>
    </p:spTree>
    <p:extLst>
      <p:ext uri="{BB962C8B-B14F-4D97-AF65-F5344CB8AC3E}">
        <p14:creationId xmlns:p14="http://schemas.microsoft.com/office/powerpoint/2010/main" val="314452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Thaùnh thay,thaùnh thay, thaùnh thay, </a:t>
            </a:r>
            <a:br>
              <a:rPr lang="en-US"/>
            </a:br>
            <a:r>
              <a:rPr lang="en-US"/>
              <a:t>Chuùa duy toân raøy!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36 – BOÙNG XEÁ SAÉP KHUAÁT</a:t>
            </a:r>
          </a:p>
        </p:txBody>
      </p:sp>
    </p:spTree>
    <p:extLst>
      <p:ext uri="{BB962C8B-B14F-4D97-AF65-F5344CB8AC3E}">
        <p14:creationId xmlns:p14="http://schemas.microsoft.com/office/powerpoint/2010/main" val="147588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Bao haøm treân trôøi toät phöông ñaát, thieân ñòa nhaân cuøng hoøa thanh haùt, Chuùa teå vaïn quaân!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36 – BOÙNG XEÁ SAÉP KHUAÁT</a:t>
            </a:r>
          </a:p>
        </p:txBody>
      </p:sp>
    </p:spTree>
    <p:extLst>
      <p:ext uri="{BB962C8B-B14F-4D97-AF65-F5344CB8AC3E}">
        <p14:creationId xmlns:p14="http://schemas.microsoft.com/office/powerpoint/2010/main" val="21981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345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9_Custom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20</cp:revision>
  <dcterms:created xsi:type="dcterms:W3CDTF">2011-09-13T05:11:00Z</dcterms:created>
  <dcterms:modified xsi:type="dcterms:W3CDTF">2013-11-18T05:19:47Z</dcterms:modified>
</cp:coreProperties>
</file>