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1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5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12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TÌNH YEÂU THÖÔNG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KHOÂN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SUY LÖÔØNG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451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42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04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tình yeâu thöông Thaùnh Linh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traàn, daïy moïi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caùi cuûa Cha.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</p:spTree>
    <p:extLst>
      <p:ext uri="{BB962C8B-B14F-4D97-AF65-F5344CB8AC3E}">
        <p14:creationId xmlns:p14="http://schemas.microsoft.com/office/powerpoint/2010/main" val="10731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Thoaùt toäi caên, höôûng nghæ ngôi thaäp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phaàn, duy nhôø tin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Chuùa ta.</a:t>
            </a:r>
          </a:p>
        </p:txBody>
      </p:sp>
    </p:spTree>
    <p:extLst>
      <p:ext uri="{BB962C8B-B14F-4D97-AF65-F5344CB8AC3E}">
        <p14:creationId xmlns:p14="http://schemas.microsoft.com/office/powerpoint/2010/main" val="163174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Cao quyù thay!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Chuùa Trôøi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thaân toâi.</a:t>
            </a:r>
          </a:p>
        </p:txBody>
      </p:sp>
    </p:spTree>
    <p:extLst>
      <p:ext uri="{BB962C8B-B14F-4D97-AF65-F5344CB8AC3E}">
        <p14:creationId xmlns:p14="http://schemas.microsoft.com/office/powerpoint/2010/main" val="361704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con quyù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choán toäi loãi,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roài.</a:t>
            </a:r>
          </a:p>
        </p:txBody>
      </p:sp>
    </p:spTree>
    <p:extLst>
      <p:ext uri="{BB962C8B-B14F-4D97-AF65-F5344CB8AC3E}">
        <p14:creationId xmlns:p14="http://schemas.microsoft.com/office/powerpoint/2010/main" val="183166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ngöôøi tin Chuùa böôùc ñi vui hoaøi,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ñaày ôn phöôùc Chuùa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</p:spTree>
    <p:extLst>
      <p:ext uri="{BB962C8B-B14F-4D97-AF65-F5344CB8AC3E}">
        <p14:creationId xmlns:p14="http://schemas.microsoft.com/office/powerpoint/2010/main" val="10803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Haân haïnh tieân höôûng vónh sinh thieân ñaøi,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oâ, thaät vui thuù,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vang!</a:t>
            </a:r>
          </a:p>
        </p:txBody>
      </p:sp>
    </p:spTree>
    <p:extLst>
      <p:ext uri="{BB962C8B-B14F-4D97-AF65-F5344CB8AC3E}">
        <p14:creationId xmlns:p14="http://schemas.microsoft.com/office/powerpoint/2010/main" val="183738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Cao quyù thay!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Chuùa Trôøi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thaân toâi.</a:t>
            </a:r>
          </a:p>
        </p:txBody>
      </p:sp>
    </p:spTree>
    <p:extLst>
      <p:ext uri="{BB962C8B-B14F-4D97-AF65-F5344CB8AC3E}">
        <p14:creationId xmlns:p14="http://schemas.microsoft.com/office/powerpoint/2010/main" val="393933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con quyù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choán toäi loãi,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roài.</a:t>
            </a:r>
          </a:p>
        </p:txBody>
      </p:sp>
    </p:spTree>
    <p:extLst>
      <p:ext uri="{BB962C8B-B14F-4D97-AF65-F5344CB8AC3E}">
        <p14:creationId xmlns:p14="http://schemas.microsoft.com/office/powerpoint/2010/main" val="143937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 ngöôøi taân sanh khaûi ca vang löøng,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giaøy ñaïp oai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quyû ma.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</p:spTree>
    <p:extLst>
      <p:ext uri="{BB962C8B-B14F-4D97-AF65-F5344CB8AC3E}">
        <p14:creationId xmlns:p14="http://schemas.microsoft.com/office/powerpoint/2010/main" val="2669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quyeàn naêng Chuùa chính khi ly traàn,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thaàn kinh khieáp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laùnh xa.</a:t>
            </a:r>
          </a:p>
        </p:txBody>
      </p:sp>
    </p:spTree>
    <p:extLst>
      <p:ext uri="{BB962C8B-B14F-4D97-AF65-F5344CB8AC3E}">
        <p14:creationId xmlns:p14="http://schemas.microsoft.com/office/powerpoint/2010/main" val="306017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tình yeâu thöông Chuùa khoân suy löôøng, daãu ngöôøi gian aùc,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</p:spTree>
    <p:extLst>
      <p:ext uri="{BB962C8B-B14F-4D97-AF65-F5344CB8AC3E}">
        <p14:creationId xmlns:p14="http://schemas.microsoft.com/office/powerpoint/2010/main" val="6350582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Cao quyù thay!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Chuùa Trôøi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thaân toâi.</a:t>
            </a:r>
          </a:p>
        </p:txBody>
      </p:sp>
    </p:spTree>
    <p:extLst>
      <p:ext uri="{BB962C8B-B14F-4D97-AF65-F5344CB8AC3E}">
        <p14:creationId xmlns:p14="http://schemas.microsoft.com/office/powerpoint/2010/main" val="46913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con quyù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choán toäi loãi,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roài.</a:t>
            </a:r>
          </a:p>
        </p:txBody>
      </p:sp>
    </p:spTree>
    <p:extLst>
      <p:ext uri="{BB962C8B-B14F-4D97-AF65-F5344CB8AC3E}">
        <p14:creationId xmlns:p14="http://schemas.microsoft.com/office/powerpoint/2010/main" val="316044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moät ôn cöùu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cao phi thöôøng,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nhaän tin thoaùt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vöông.</a:t>
            </a:r>
          </a:p>
        </p:txBody>
      </p:sp>
    </p:spTree>
    <p:extLst>
      <p:ext uri="{BB962C8B-B14F-4D97-AF65-F5344CB8AC3E}">
        <p14:creationId xmlns:p14="http://schemas.microsoft.com/office/powerpoint/2010/main" val="297735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Cao quyù thay!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Chuùa Trôøi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thaân toâi.</a:t>
            </a:r>
          </a:p>
        </p:txBody>
      </p:sp>
    </p:spTree>
    <p:extLst>
      <p:ext uri="{BB962C8B-B14F-4D97-AF65-F5344CB8AC3E}">
        <p14:creationId xmlns:p14="http://schemas.microsoft.com/office/powerpoint/2010/main" val="46575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con quyù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choán toäi loãi,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roài.</a:t>
            </a:r>
          </a:p>
        </p:txBody>
      </p:sp>
    </p:spTree>
    <p:extLst>
      <p:ext uri="{BB962C8B-B14F-4D97-AF65-F5344CB8AC3E}">
        <p14:creationId xmlns:p14="http://schemas.microsoft.com/office/powerpoint/2010/main" val="9602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naày toâi xöng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soáng laïi roài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veà toâi bôûi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</p:spTree>
    <p:extLst>
      <p:ext uri="{BB962C8B-B14F-4D97-AF65-F5344CB8AC3E}">
        <p14:creationId xmlns:p14="http://schemas.microsoft.com/office/powerpoint/2010/main" val="7870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söï hy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toâi saïch toäi,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hoàn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traéng tuyeát in.</a:t>
            </a:r>
          </a:p>
        </p:txBody>
      </p:sp>
    </p:spTree>
    <p:extLst>
      <p:ext uri="{BB962C8B-B14F-4D97-AF65-F5344CB8AC3E}">
        <p14:creationId xmlns:p14="http://schemas.microsoft.com/office/powerpoint/2010/main" val="41355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Cao quyù thay!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Chuùa Trôøi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thaân toâi.</a:t>
            </a:r>
          </a:p>
        </p:txBody>
      </p:sp>
    </p:spTree>
    <p:extLst>
      <p:ext uri="{BB962C8B-B14F-4D97-AF65-F5344CB8AC3E}">
        <p14:creationId xmlns:p14="http://schemas.microsoft.com/office/powerpoint/2010/main" val="108157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42 - Tình Yeâu Thöông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Chuùa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Khoân Suy Löôøng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con quyù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choán toäi loãi,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roài.</a:t>
            </a:r>
          </a:p>
        </p:txBody>
      </p:sp>
    </p:spTree>
    <p:extLst>
      <p:ext uri="{BB962C8B-B14F-4D97-AF65-F5344CB8AC3E}">
        <p14:creationId xmlns:p14="http://schemas.microsoft.com/office/powerpoint/2010/main" val="36020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347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HP-Amazone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2013-10-28T16:29:19Z</dcterms:created>
  <dcterms:modified xsi:type="dcterms:W3CDTF">2013-11-18T05:23:52Z</dcterms:modified>
</cp:coreProperties>
</file>