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4" r:id="rId20"/>
    <p:sldId id="275" r:id="rId21"/>
    <p:sldId id="276" r:id="rId22"/>
    <p:sldId id="277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5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3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44" y="272944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THAØNH TÍN </a:t>
            </a:r>
            <a:r>
              <a:rPr lang="en-US" sz="7200" smtClean="0"/>
              <a:t>CHUÙA RAÁT LÔÙN </a:t>
            </a:r>
            <a:r>
              <a:rPr lang="en-US" sz="7200"/>
              <a:t>THAY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44" y="175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43</a:t>
            </a:r>
          </a:p>
        </p:txBody>
      </p:sp>
    </p:spTree>
    <p:extLst>
      <p:ext uri="{BB962C8B-B14F-4D97-AF65-F5344CB8AC3E}">
        <p14:creationId xmlns:p14="http://schemas.microsoft.com/office/powerpoint/2010/main" val="94853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Thu, ñoâng, xuaân </a:t>
            </a:r>
            <a:br>
              <a:rPr lang="en-US"/>
            </a:br>
            <a:r>
              <a:rPr lang="en-US"/>
              <a:t>qua, haï laïi ñeán, </a:t>
            </a:r>
            <a:br>
              <a:rPr lang="en-US"/>
            </a:br>
            <a:r>
              <a:rPr lang="en-US"/>
              <a:t>taùm tieát vaõng lai.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3916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Giaêng buûa treân khoâng, tinh, nhaät, nguyeät </a:t>
            </a:r>
            <a:br>
              <a:rPr lang="en-US"/>
            </a:br>
            <a:r>
              <a:rPr lang="en-US"/>
              <a:t>luaân chuyeån maõi.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6259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Toaøn thieân nhieân giôùi chöùng minh luoân </a:t>
            </a:r>
            <a:br>
              <a:rPr lang="en-US"/>
            </a:br>
            <a:r>
              <a:rPr lang="en-US"/>
              <a:t>thieân ñaïi vaïn ñaïi.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222515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Veà thaønh tín lôùn, </a:t>
            </a:r>
            <a:br>
              <a:rPr lang="en-US"/>
            </a:br>
            <a:r>
              <a:rPr lang="en-US"/>
              <a:t>khoan nhaân, yeâu </a:t>
            </a:r>
            <a:br>
              <a:rPr lang="en-US"/>
            </a:br>
            <a:r>
              <a:rPr lang="en-US"/>
              <a:t>thöông trong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9780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Chuùa </a:t>
            </a:r>
            <a:br>
              <a:rPr lang="en-US"/>
            </a:br>
            <a:r>
              <a:rPr lang="en-US"/>
              <a:t>thaønh tín döôøng naøo! Thaùnh Chuùa thaønh </a:t>
            </a:r>
            <a:br>
              <a:rPr lang="en-US"/>
            </a:br>
            <a:r>
              <a:rPr lang="en-US"/>
              <a:t>tín bieát bao!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20954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theâm töôi </a:t>
            </a:r>
            <a:br>
              <a:rPr lang="en-US"/>
            </a:br>
            <a:r>
              <a:rPr lang="en-US"/>
              <a:t>môùi, loøng toâi caûm </a:t>
            </a:r>
            <a:br>
              <a:rPr lang="en-US"/>
            </a:br>
            <a:r>
              <a:rPr lang="en-US"/>
              <a:t>thaáy ôn daøo.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20071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Ñieàu toâi nhu yeáu  </a:t>
            </a:r>
            <a:br>
              <a:rPr lang="en-US"/>
            </a:br>
            <a:r>
              <a:rPr lang="en-US"/>
              <a:t>Chuùa ban cho dö </a:t>
            </a:r>
            <a:br>
              <a:rPr lang="en-US"/>
            </a:br>
            <a:r>
              <a:rPr lang="en-US"/>
              <a:t>daät döôøng naøo.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034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thaønh tín </a:t>
            </a:r>
            <a:br>
              <a:rPr lang="en-US"/>
            </a:br>
            <a:r>
              <a:rPr lang="en-US"/>
              <a:t>Chuùa treân toâi roäng </a:t>
            </a:r>
            <a:br>
              <a:rPr lang="en-US"/>
            </a:br>
            <a:r>
              <a:rPr lang="en-US"/>
              <a:t>lôùn laøm sao!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1365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Taâm toâi yeân vui </a:t>
            </a:r>
            <a:br>
              <a:rPr lang="en-US"/>
            </a:br>
            <a:r>
              <a:rPr lang="en-US"/>
              <a:t>toäi ñöôïc xaù, höôûng </a:t>
            </a:r>
            <a:br>
              <a:rPr lang="en-US"/>
            </a:br>
            <a:r>
              <a:rPr lang="en-US"/>
              <a:t>maõi cöùu 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6728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 chí nhaân luoân </a:t>
            </a:r>
            <a:br>
              <a:rPr lang="en-US"/>
            </a:br>
            <a:r>
              <a:rPr lang="en-US"/>
              <a:t>hieän dieän daïy, </a:t>
            </a:r>
            <a:br>
              <a:rPr lang="en-US"/>
            </a:br>
            <a:r>
              <a:rPr lang="en-US"/>
              <a:t>khuyeân, ñöa daãn.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246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Gieâ-hoâ-va oâi, </a:t>
            </a:r>
            <a:br>
              <a:rPr lang="en-US"/>
            </a:br>
            <a:r>
              <a:rPr lang="en-US"/>
              <a:t>söï thaønh tín Chuùa </a:t>
            </a:r>
            <a:br>
              <a:rPr lang="en-US"/>
            </a:br>
            <a:r>
              <a:rPr lang="en-US"/>
              <a:t>raát lôùn thay!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4671527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nay söùc môùi, </a:t>
            </a:r>
            <a:br>
              <a:rPr lang="en-US"/>
            </a:br>
            <a:r>
              <a:rPr lang="en-US"/>
              <a:t>suoát töông lai hy </a:t>
            </a:r>
            <a:br>
              <a:rPr lang="en-US"/>
            </a:br>
            <a:r>
              <a:rPr lang="en-US"/>
              <a:t>voïng raïng ngôøi.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7465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Haèng vui höôûng </a:t>
            </a:r>
            <a:br>
              <a:rPr lang="en-US"/>
            </a:br>
            <a:r>
              <a:rPr lang="en-US"/>
              <a:t>phöôùc, taâm linh thoûa maõn muoân phaàn.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0623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Chuùa </a:t>
            </a:r>
            <a:br>
              <a:rPr lang="en-US"/>
            </a:br>
            <a:r>
              <a:rPr lang="en-US"/>
              <a:t>thaønh tín döôøng naøo! Thaùnh Chuùa thaønh </a:t>
            </a:r>
            <a:br>
              <a:rPr lang="en-US"/>
            </a:br>
            <a:r>
              <a:rPr lang="en-US"/>
              <a:t>tín bieát bao!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9670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theâm töôi </a:t>
            </a:r>
            <a:br>
              <a:rPr lang="en-US"/>
            </a:br>
            <a:r>
              <a:rPr lang="en-US"/>
              <a:t>môùi, loøng toâi caûm </a:t>
            </a:r>
            <a:br>
              <a:rPr lang="en-US"/>
            </a:br>
            <a:r>
              <a:rPr lang="en-US"/>
              <a:t>thaáy ôn daøo.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29158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Ñieàu toâi nhu yeáu  </a:t>
            </a:r>
            <a:br>
              <a:rPr lang="en-US"/>
            </a:br>
            <a:r>
              <a:rPr lang="en-US"/>
              <a:t>Chuùa ban cho dö </a:t>
            </a:r>
            <a:br>
              <a:rPr lang="en-US"/>
            </a:br>
            <a:r>
              <a:rPr lang="en-US"/>
              <a:t>daät döôøng naøo.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34354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thaønh tín </a:t>
            </a:r>
            <a:br>
              <a:rPr lang="en-US"/>
            </a:br>
            <a:r>
              <a:rPr lang="en-US"/>
              <a:t>Chuùa treân toâi roäng </a:t>
            </a:r>
            <a:br>
              <a:rPr lang="en-US"/>
            </a:br>
            <a:r>
              <a:rPr lang="en-US"/>
              <a:t>lôùn laøm sao!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7662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Khoâng boùng bieán </a:t>
            </a:r>
            <a:br>
              <a:rPr lang="en-US"/>
            </a:br>
            <a:r>
              <a:rPr lang="en-US"/>
              <a:t>thieân, muoân ñôøi Ngaøi luoân vöõng chaõi.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6456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khoâng thay ñoåi, ñöùc yeâu thöông voâ </a:t>
            </a:r>
            <a:br>
              <a:rPr lang="en-US"/>
            </a:br>
            <a:r>
              <a:rPr lang="en-US"/>
              <a:t>cuøng roäng daøi.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2743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xöa ñaõ coù, </a:t>
            </a:r>
            <a:br>
              <a:rPr lang="en-US"/>
            </a:br>
            <a:r>
              <a:rPr lang="en-US"/>
              <a:t>hoâm nay, mai </a:t>
            </a:r>
            <a:br>
              <a:rPr lang="en-US"/>
            </a:br>
            <a:r>
              <a:rPr lang="en-US"/>
              <a:t>sau coøn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24250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52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Chuùa </a:t>
            </a:r>
            <a:br>
              <a:rPr lang="en-US"/>
            </a:br>
            <a:r>
              <a:rPr lang="en-US"/>
              <a:t>thaønh tín döôøng naøo! Thaùnh Chuùa thaønh </a:t>
            </a:r>
            <a:br>
              <a:rPr lang="en-US"/>
            </a:br>
            <a:r>
              <a:rPr lang="en-US"/>
              <a:t>tín bieát bao!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5558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theâm töôi </a:t>
            </a:r>
            <a:br>
              <a:rPr lang="en-US"/>
            </a:br>
            <a:r>
              <a:rPr lang="en-US"/>
              <a:t>môùi, loøng toâi caûm </a:t>
            </a:r>
            <a:br>
              <a:rPr lang="en-US"/>
            </a:br>
            <a:r>
              <a:rPr lang="en-US"/>
              <a:t>thaáy ôn daøo.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0067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Ñieàu toâi nhu yeáu  </a:t>
            </a:r>
            <a:br>
              <a:rPr lang="en-US"/>
            </a:br>
            <a:r>
              <a:rPr lang="en-US"/>
              <a:t>Chuùa ban cho dö </a:t>
            </a:r>
            <a:br>
              <a:rPr lang="en-US"/>
            </a:br>
            <a:r>
              <a:rPr lang="en-US"/>
              <a:t>daät döôøng naøo.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30006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27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thaønh tín </a:t>
            </a:r>
            <a:br>
              <a:rPr lang="en-US"/>
            </a:br>
            <a:r>
              <a:rPr lang="en-US"/>
              <a:t>Chuùa treân toâi roäng </a:t>
            </a:r>
            <a:br>
              <a:rPr lang="en-US"/>
            </a:br>
            <a:r>
              <a:rPr lang="en-US"/>
              <a:t>lôùn laøm sao!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43 – THAØNH TÍN CHUÙA RAÁT LÔÙN THAY</a:t>
            </a:r>
          </a:p>
        </p:txBody>
      </p:sp>
    </p:spTree>
    <p:extLst>
      <p:ext uri="{BB962C8B-B14F-4D97-AF65-F5344CB8AC3E}">
        <p14:creationId xmlns:p14="http://schemas.microsoft.com/office/powerpoint/2010/main" val="1949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340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VNI-Aptima</vt:lpstr>
      <vt:lpstr>VNI-Garam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16</cp:revision>
  <dcterms:created xsi:type="dcterms:W3CDTF">2013-10-01T02:54:43Z</dcterms:created>
  <dcterms:modified xsi:type="dcterms:W3CDTF">2013-11-18T05:24:14Z</dcterms:modified>
</cp:coreProperties>
</file>