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72" r:id="rId9"/>
    <p:sldId id="273" r:id="rId10"/>
    <p:sldId id="266" r:id="rId11"/>
    <p:sldId id="267" r:id="rId12"/>
    <p:sldId id="274" r:id="rId13"/>
    <p:sldId id="275" r:id="rId14"/>
    <p:sldId id="270" r:id="rId15"/>
    <p:sldId id="271" r:id="rId16"/>
    <p:sldId id="276" r:id="rId17"/>
    <p:sldId id="277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660"/>
  </p:normalViewPr>
  <p:slideViewPr>
    <p:cSldViewPr snapToGrid="0">
      <p:cViewPr varScale="1">
        <p:scale>
          <a:sx n="79" d="100"/>
          <a:sy n="79" d="100"/>
        </p:scale>
        <p:origin x="91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53B11-F5B5-4B8C-93CD-FE12E3425290}" type="datetimeFigureOut">
              <a:rPr lang="en-US" smtClean="0"/>
              <a:t>18/11/2013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C3BB4-D667-45E8-A8A9-E460A1EF1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709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553B11-F5B5-4B8C-93CD-FE12E3425290}" type="datetimeFigureOut">
              <a:rPr lang="en-US" smtClean="0"/>
              <a:t>18/11/2013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4C3BB4-D667-45E8-A8A9-E460A1EF1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6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400260"/>
            <a:ext cx="9144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80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CHUÙA GIAÁU TOÂI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423672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600" b="1">
                <a:effectLst>
                  <a:glow rad="127000">
                    <a:schemeClr val="bg1"/>
                  </a:glow>
                </a:effectLst>
                <a:latin typeface="VNI-Garam" panose="020B7200000000000000" pitchFamily="34" charset="0"/>
              </a:defRPr>
            </a:lvl1pPr>
          </a:lstStyle>
          <a:p>
            <a:r>
              <a:rPr lang="en-US"/>
              <a:t>TOÂN VINH CHUÙA – THAÙNH CA 47</a:t>
            </a:r>
          </a:p>
        </p:txBody>
      </p:sp>
    </p:spTree>
    <p:extLst>
      <p:ext uri="{BB962C8B-B14F-4D97-AF65-F5344CB8AC3E}">
        <p14:creationId xmlns:p14="http://schemas.microsoft.com/office/powerpoint/2010/main" val="18708809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5214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/>
              <a:t>3. </a:t>
            </a:r>
            <a:r>
              <a:rPr lang="en-US"/>
              <a:t>Daàu toâi phaûi </a:t>
            </a:r>
          </a:p>
          <a:p>
            <a:r>
              <a:rPr lang="en-US"/>
              <a:t>keû aùc gaây khoå haønh, </a:t>
            </a:r>
            <a:br>
              <a:rPr lang="en-US"/>
            </a:br>
            <a:r>
              <a:rPr lang="en-US"/>
              <a:t>quyû Sa-tan giaêng löôùi chung quanh.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5998464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47 – CHUÙA GIAÁU TOÂI</a:t>
            </a:r>
          </a:p>
        </p:txBody>
      </p:sp>
    </p:spTree>
    <p:extLst>
      <p:ext uri="{BB962C8B-B14F-4D97-AF65-F5344CB8AC3E}">
        <p14:creationId xmlns:p14="http://schemas.microsoft.com/office/powerpoint/2010/main" val="4044274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6073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Thì Chaân Chuùa thay </a:t>
            </a:r>
            <a:br>
              <a:rPr lang="en-US"/>
            </a:br>
            <a:r>
              <a:rPr lang="en-US"/>
              <a:t>ñoåi côn khoán naøn, </a:t>
            </a:r>
            <a:br>
              <a:rPr lang="en-US"/>
            </a:br>
            <a:r>
              <a:rPr lang="en-US"/>
              <a:t>trôû neân phöôùc mieân tröôøng haân hoan.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5998464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47 – CHUÙA GIAÁU TOÂI</a:t>
            </a:r>
          </a:p>
        </p:txBody>
      </p:sp>
    </p:spTree>
    <p:extLst>
      <p:ext uri="{BB962C8B-B14F-4D97-AF65-F5344CB8AC3E}">
        <p14:creationId xmlns:p14="http://schemas.microsoft.com/office/powerpoint/2010/main" val="2984254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6073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 i="1" u="sng"/>
              <a:t>ÑK:</a:t>
            </a:r>
            <a:r>
              <a:rPr lang="en-US"/>
              <a:t> Ngaøi che kín toâi, </a:t>
            </a:r>
            <a:br>
              <a:rPr lang="en-US"/>
            </a:br>
            <a:r>
              <a:rPr lang="en-US"/>
              <a:t>Ngaøi che kín thay, </a:t>
            </a:r>
            <a:br>
              <a:rPr lang="en-US"/>
            </a:br>
            <a:r>
              <a:rPr lang="en-US"/>
              <a:t>thaät yeân oån khoâng </a:t>
            </a:r>
            <a:br>
              <a:rPr lang="en-US"/>
            </a:br>
            <a:r>
              <a:rPr lang="en-US"/>
              <a:t>hoaï tai chuyeån lay.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5998464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47 – CHUÙA GIAÁU TOÂI</a:t>
            </a:r>
          </a:p>
        </p:txBody>
      </p:sp>
    </p:spTree>
    <p:extLst>
      <p:ext uri="{BB962C8B-B14F-4D97-AF65-F5344CB8AC3E}">
        <p14:creationId xmlns:p14="http://schemas.microsoft.com/office/powerpoint/2010/main" val="3106142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6073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Ngaøi che kín toâi, </a:t>
            </a:r>
            <a:br>
              <a:rPr lang="en-US"/>
            </a:br>
            <a:r>
              <a:rPr lang="en-US"/>
              <a:t>thaät an thaùi thay, </a:t>
            </a:r>
            <a:br>
              <a:rPr lang="en-US"/>
            </a:br>
            <a:r>
              <a:rPr lang="en-US"/>
              <a:t>ôû trong boùng caùnh </a:t>
            </a:r>
            <a:br>
              <a:rPr lang="en-US"/>
            </a:br>
            <a:r>
              <a:rPr lang="en-US"/>
              <a:t>linh naêng Ngaøi.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5998464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47 – CHUÙA GIAÁU TOÂI</a:t>
            </a:r>
          </a:p>
        </p:txBody>
      </p:sp>
    </p:spTree>
    <p:extLst>
      <p:ext uri="{BB962C8B-B14F-4D97-AF65-F5344CB8AC3E}">
        <p14:creationId xmlns:p14="http://schemas.microsoft.com/office/powerpoint/2010/main" val="3866883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5214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/>
              <a:t>4. </a:t>
            </a:r>
            <a:r>
              <a:rPr lang="en-US"/>
              <a:t>Vaäy, trong luùc </a:t>
            </a:r>
          </a:p>
          <a:p>
            <a:r>
              <a:rPr lang="en-US"/>
              <a:t>phaûi vaùc thaäp giaù </a:t>
            </a:r>
            <a:br>
              <a:rPr lang="en-US"/>
            </a:br>
            <a:r>
              <a:rPr lang="en-US"/>
              <a:t>mình, gaëp phong ba </a:t>
            </a:r>
            <a:br>
              <a:rPr lang="en-US"/>
            </a:br>
            <a:r>
              <a:rPr lang="en-US"/>
              <a:t>toâi vaãn an bình.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5998464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47 – CHUÙA GIAÁU TOÂI</a:t>
            </a:r>
          </a:p>
        </p:txBody>
      </p:sp>
    </p:spTree>
    <p:extLst>
      <p:ext uri="{BB962C8B-B14F-4D97-AF65-F5344CB8AC3E}">
        <p14:creationId xmlns:p14="http://schemas.microsoft.com/office/powerpoint/2010/main" val="764512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6073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Vì Christ giuùp cho </a:t>
            </a:r>
            <a:br>
              <a:rPr lang="en-US"/>
            </a:br>
            <a:r>
              <a:rPr lang="en-US"/>
              <a:t>hoàn toâi vöõng baèng, </a:t>
            </a:r>
            <a:br>
              <a:rPr lang="en-US"/>
            </a:br>
            <a:r>
              <a:rPr lang="en-US"/>
              <a:t>laø con Chuùa, ai haïi </a:t>
            </a:r>
            <a:br>
              <a:rPr lang="en-US"/>
            </a:br>
            <a:r>
              <a:rPr lang="en-US"/>
              <a:t>ñöôïc chaêng?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5998464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47 – CHUÙA GIAÁU TOÂI</a:t>
            </a:r>
          </a:p>
        </p:txBody>
      </p:sp>
    </p:spTree>
    <p:extLst>
      <p:ext uri="{BB962C8B-B14F-4D97-AF65-F5344CB8AC3E}">
        <p14:creationId xmlns:p14="http://schemas.microsoft.com/office/powerpoint/2010/main" val="2774370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6073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 i="1" u="sng"/>
              <a:t>ÑK:</a:t>
            </a:r>
            <a:r>
              <a:rPr lang="en-US"/>
              <a:t> Ngaøi che kín toâi, </a:t>
            </a:r>
            <a:br>
              <a:rPr lang="en-US"/>
            </a:br>
            <a:r>
              <a:rPr lang="en-US"/>
              <a:t>Ngaøi che kín thay, </a:t>
            </a:r>
            <a:br>
              <a:rPr lang="en-US"/>
            </a:br>
            <a:r>
              <a:rPr lang="en-US"/>
              <a:t>thaät yeân oån khoâng </a:t>
            </a:r>
            <a:br>
              <a:rPr lang="en-US"/>
            </a:br>
            <a:r>
              <a:rPr lang="en-US"/>
              <a:t>hoaï tai chuyeån lay.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5998464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47 – CHUÙA GIAÁU TOÂI</a:t>
            </a:r>
          </a:p>
        </p:txBody>
      </p:sp>
    </p:spTree>
    <p:extLst>
      <p:ext uri="{BB962C8B-B14F-4D97-AF65-F5344CB8AC3E}">
        <p14:creationId xmlns:p14="http://schemas.microsoft.com/office/powerpoint/2010/main" val="206946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6073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Ngaøi che kín toâi, </a:t>
            </a:r>
            <a:br>
              <a:rPr lang="en-US"/>
            </a:br>
            <a:r>
              <a:rPr lang="en-US"/>
              <a:t>thaät an thaùi thay, </a:t>
            </a:r>
            <a:br>
              <a:rPr lang="en-US"/>
            </a:br>
            <a:r>
              <a:rPr lang="en-US"/>
              <a:t>ôû trong boùng caùnh </a:t>
            </a:r>
            <a:br>
              <a:rPr lang="en-US"/>
            </a:br>
            <a:r>
              <a:rPr lang="en-US"/>
              <a:t>linh naêng Ngaøi.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5998464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47 – CHUÙA GIAÁU TOÂI</a:t>
            </a:r>
          </a:p>
        </p:txBody>
      </p:sp>
    </p:spTree>
    <p:extLst>
      <p:ext uri="{BB962C8B-B14F-4D97-AF65-F5344CB8AC3E}">
        <p14:creationId xmlns:p14="http://schemas.microsoft.com/office/powerpoint/2010/main" val="4154699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5214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/>
              <a:t>1. </a:t>
            </a:r>
            <a:r>
              <a:rPr lang="en-US"/>
              <a:t>Giöõa gioâng toá, </a:t>
            </a:r>
          </a:p>
          <a:p>
            <a:r>
              <a:rPr lang="en-US"/>
              <a:t>soùng bieån kia boå doàn, daäy vang ñaát möa </a:t>
            </a:r>
            <a:br>
              <a:rPr lang="en-US"/>
            </a:br>
            <a:r>
              <a:rPr lang="en-US"/>
              <a:t>quyû gioù oân.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5998464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47 – CHUÙA GIAÁU TOÂI</a:t>
            </a:r>
          </a:p>
        </p:txBody>
      </p:sp>
    </p:spTree>
    <p:extLst>
      <p:ext uri="{BB962C8B-B14F-4D97-AF65-F5344CB8AC3E}">
        <p14:creationId xmlns:p14="http://schemas.microsoft.com/office/powerpoint/2010/main" val="422018705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6073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Chính toâi kieám ngay ñöôïc nôi nuùp hoàn, </a:t>
            </a:r>
            <a:br>
              <a:rPr lang="en-US"/>
            </a:br>
            <a:r>
              <a:rPr lang="en-US"/>
              <a:t>taïi trong caùnh </a:t>
            </a:r>
            <a:br>
              <a:rPr lang="en-US"/>
            </a:br>
            <a:r>
              <a:rPr lang="en-US"/>
              <a:t>Thieân Phuï ñoäc toân.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5998464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47 – CHUÙA GIAÁU TOÂI</a:t>
            </a:r>
          </a:p>
        </p:txBody>
      </p:sp>
    </p:spTree>
    <p:extLst>
      <p:ext uri="{BB962C8B-B14F-4D97-AF65-F5344CB8AC3E}">
        <p14:creationId xmlns:p14="http://schemas.microsoft.com/office/powerpoint/2010/main" val="2073314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6073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 i="1" u="sng"/>
              <a:t>ÑK:</a:t>
            </a:r>
            <a:r>
              <a:rPr lang="en-US"/>
              <a:t> Ngaøi che kín toâi, </a:t>
            </a:r>
            <a:br>
              <a:rPr lang="en-US"/>
            </a:br>
            <a:r>
              <a:rPr lang="en-US"/>
              <a:t>Ngaøi che kín thay, </a:t>
            </a:r>
            <a:br>
              <a:rPr lang="en-US"/>
            </a:br>
            <a:r>
              <a:rPr lang="en-US"/>
              <a:t>thaät yeân oån khoâng </a:t>
            </a:r>
            <a:br>
              <a:rPr lang="en-US"/>
            </a:br>
            <a:r>
              <a:rPr lang="en-US"/>
              <a:t>hoaï tai chuyeån lay.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5998464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47 – CHUÙA GIAÁU TOÂI</a:t>
            </a:r>
          </a:p>
        </p:txBody>
      </p:sp>
    </p:spTree>
    <p:extLst>
      <p:ext uri="{BB962C8B-B14F-4D97-AF65-F5344CB8AC3E}">
        <p14:creationId xmlns:p14="http://schemas.microsoft.com/office/powerpoint/2010/main" val="3747865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6073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Ngaøi che kín toâi, </a:t>
            </a:r>
            <a:br>
              <a:rPr lang="en-US"/>
            </a:br>
            <a:r>
              <a:rPr lang="en-US"/>
              <a:t>thaät an thaùi thay, </a:t>
            </a:r>
            <a:br>
              <a:rPr lang="en-US"/>
            </a:br>
            <a:r>
              <a:rPr lang="en-US"/>
              <a:t>ôû trong boùng caùnh </a:t>
            </a:r>
            <a:br>
              <a:rPr lang="en-US"/>
            </a:br>
            <a:r>
              <a:rPr lang="en-US"/>
              <a:t>linh naêng Ngaøi.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5998464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47 – CHUÙA GIAÁU TOÂI</a:t>
            </a:r>
          </a:p>
        </p:txBody>
      </p:sp>
    </p:spTree>
    <p:extLst>
      <p:ext uri="{BB962C8B-B14F-4D97-AF65-F5344CB8AC3E}">
        <p14:creationId xmlns:p14="http://schemas.microsoft.com/office/powerpoint/2010/main" val="3100146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5214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/>
              <a:t>2. </a:t>
            </a:r>
            <a:r>
              <a:rPr lang="en-US"/>
              <a:t>Nguyeàn theo yù Chuùa, daãu gaëïp khoå naøn, </a:t>
            </a:r>
            <a:br>
              <a:rPr lang="en-US"/>
            </a:br>
            <a:r>
              <a:rPr lang="en-US"/>
              <a:t>caøng giuïc toâi mong </a:t>
            </a:r>
            <a:br>
              <a:rPr lang="en-US"/>
            </a:br>
            <a:r>
              <a:rPr lang="en-US"/>
              <a:t>ñeán thieân ñaøng.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5998464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47 – CHUÙA GIAÁU TOÂI</a:t>
            </a:r>
          </a:p>
        </p:txBody>
      </p:sp>
    </p:spTree>
    <p:extLst>
      <p:ext uri="{BB962C8B-B14F-4D97-AF65-F5344CB8AC3E}">
        <p14:creationId xmlns:p14="http://schemas.microsoft.com/office/powerpoint/2010/main" val="3619974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6073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Ngaøi yeâu, theùt luyeän haàu cao tuoåi vaøng, </a:t>
            </a:r>
            <a:br>
              <a:rPr lang="en-US"/>
            </a:br>
            <a:r>
              <a:rPr lang="en-US"/>
              <a:t>naøo ñaâu phaûi côn </a:t>
            </a:r>
            <a:br>
              <a:rPr lang="en-US"/>
            </a:br>
            <a:r>
              <a:rPr lang="en-US"/>
              <a:t>giaän Ngaøi chan.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5998464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47 – CHUÙA GIAÁU TOÂI</a:t>
            </a:r>
          </a:p>
        </p:txBody>
      </p:sp>
    </p:spTree>
    <p:extLst>
      <p:ext uri="{BB962C8B-B14F-4D97-AF65-F5344CB8AC3E}">
        <p14:creationId xmlns:p14="http://schemas.microsoft.com/office/powerpoint/2010/main" val="2901388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6073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 i="1" u="sng"/>
              <a:t>ÑK:</a:t>
            </a:r>
            <a:r>
              <a:rPr lang="en-US"/>
              <a:t> Ngaøi che kín toâi, </a:t>
            </a:r>
            <a:br>
              <a:rPr lang="en-US"/>
            </a:br>
            <a:r>
              <a:rPr lang="en-US"/>
              <a:t>Ngaøi che kín thay, </a:t>
            </a:r>
            <a:br>
              <a:rPr lang="en-US"/>
            </a:br>
            <a:r>
              <a:rPr lang="en-US"/>
              <a:t>thaät yeân oån khoâng </a:t>
            </a:r>
            <a:br>
              <a:rPr lang="en-US"/>
            </a:br>
            <a:r>
              <a:rPr lang="en-US"/>
              <a:t>hoaï tai chuyeån lay.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5998464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47 – CHUÙA GIAÁU TOÂI</a:t>
            </a:r>
          </a:p>
        </p:txBody>
      </p:sp>
    </p:spTree>
    <p:extLst>
      <p:ext uri="{BB962C8B-B14F-4D97-AF65-F5344CB8AC3E}">
        <p14:creationId xmlns:p14="http://schemas.microsoft.com/office/powerpoint/2010/main" val="754962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6073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Ngaøi che kín toâi, </a:t>
            </a:r>
            <a:br>
              <a:rPr lang="en-US"/>
            </a:br>
            <a:r>
              <a:rPr lang="en-US"/>
              <a:t>thaät an thaùi thay, </a:t>
            </a:r>
            <a:br>
              <a:rPr lang="en-US"/>
            </a:br>
            <a:r>
              <a:rPr lang="en-US"/>
              <a:t>ôû trong boùng caùnh </a:t>
            </a:r>
            <a:br>
              <a:rPr lang="en-US"/>
            </a:br>
            <a:r>
              <a:rPr lang="en-US"/>
              <a:t>linh naêng Ngaøi.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5998464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47 – CHUÙA GIAÁU TOÂI</a:t>
            </a:r>
          </a:p>
        </p:txBody>
      </p:sp>
    </p:spTree>
    <p:extLst>
      <p:ext uri="{BB962C8B-B14F-4D97-AF65-F5344CB8AC3E}">
        <p14:creationId xmlns:p14="http://schemas.microsoft.com/office/powerpoint/2010/main" val="3102510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0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149</TotalTime>
  <Words>246</Words>
  <Application>Microsoft Office PowerPoint</Application>
  <PresentationFormat>On-screen Show (4:3)</PresentationFormat>
  <Paragraphs>37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VNI-Aptima</vt:lpstr>
      <vt:lpstr>VNI-Garam</vt:lpstr>
      <vt:lpstr>10_Custom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14</cp:revision>
  <dcterms:created xsi:type="dcterms:W3CDTF">2013-10-01T05:53:17Z</dcterms:created>
  <dcterms:modified xsi:type="dcterms:W3CDTF">2013-11-18T05:25:42Z</dcterms:modified>
</cp:coreProperties>
</file>