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0" r:id="rId15"/>
    <p:sldId id="271" r:id="rId16"/>
    <p:sldId id="272" r:id="rId17"/>
    <p:sldId id="273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627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NÖÔNG MÌNH TRONG CAÙNH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0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 smtClean="0"/>
              <a:t>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taïm naày </a:t>
            </a:r>
            <a:br>
              <a:rPr lang="en-US"/>
            </a:br>
            <a:r>
              <a:rPr lang="en-US"/>
              <a:t>voâ phöông an uûi </a:t>
            </a:r>
            <a:br>
              <a:rPr lang="en-US"/>
            </a:br>
            <a:r>
              <a:rPr lang="en-US"/>
              <a:t>taâm linh öu saàu.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1121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phöôùc thoûa </a:t>
            </a:r>
            <a:br>
              <a:rPr lang="en-US"/>
            </a:br>
            <a:r>
              <a:rPr lang="en-US"/>
              <a:t>maõn duy nhôø caùnh Christ nhieäm maàu.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159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Nöông mình trong caùnh, caùnh Christ eâm aùi, chaúng chi ñoaïn </a:t>
            </a:r>
            <a:br>
              <a:rPr lang="en-US"/>
            </a:br>
            <a:r>
              <a:rPr lang="en-US"/>
              <a:t>khoûi yeâu thöông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7963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63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toâi nöông naùu trong caùnh linh naêng hoaøi, ñöôïc thö thaùi, </a:t>
            </a:r>
            <a:br>
              <a:rPr lang="en-US"/>
            </a:br>
            <a:r>
              <a:rPr lang="en-US"/>
              <a:t>an bình laâu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4690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Thaät haân hoan thay </a:t>
            </a:r>
            <a:br>
              <a:rPr lang="en-US"/>
            </a:br>
            <a:r>
              <a:rPr lang="en-US"/>
              <a:t>an ninh trong caùnh Ngaøi thaúng xoâng.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11880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Kòp hoài reøn thöû </a:t>
            </a:r>
            <a:br>
              <a:rPr lang="en-US"/>
            </a:br>
            <a:r>
              <a:rPr lang="en-US"/>
              <a:t>trong nhaân gian </a:t>
            </a:r>
            <a:br>
              <a:rPr lang="en-US"/>
            </a:br>
            <a:r>
              <a:rPr lang="en-US"/>
              <a:t>naày taän chung.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1715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Coøn ñaâu tai öông, </a:t>
            </a:r>
            <a:br>
              <a:rPr lang="en-US"/>
            </a:br>
            <a:r>
              <a:rPr lang="en-US"/>
              <a:t>Sa-tan boù tay </a:t>
            </a:r>
            <a:br>
              <a:rPr lang="en-US"/>
            </a:br>
            <a:r>
              <a:rPr lang="en-US"/>
              <a:t>khoân khoe huøng.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2704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Nöông döôùi caùnh </a:t>
            </a:r>
            <a:br>
              <a:rPr lang="en-US"/>
            </a:br>
            <a:r>
              <a:rPr lang="en-US"/>
              <a:t>Chuùa toâi ñöôïc </a:t>
            </a:r>
            <a:br>
              <a:rPr lang="en-US"/>
            </a:br>
            <a:r>
              <a:rPr lang="en-US"/>
              <a:t>nghæ an voâ cuøng.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3137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Nöông mình trong caùnh, caùnh Christ eâm aùi, chaúng chi ñoaïn </a:t>
            </a:r>
            <a:br>
              <a:rPr lang="en-US"/>
            </a:br>
            <a:r>
              <a:rPr lang="en-US"/>
              <a:t>khoûi yeâu thöông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31545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63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toâi nöông naùu trong caùnh linh naêng hoaøi, ñöôïc thö thaùi, </a:t>
            </a:r>
            <a:br>
              <a:rPr lang="en-US"/>
            </a:br>
            <a:r>
              <a:rPr lang="en-US"/>
              <a:t>an bình laâu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39335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Loøng luoân an ninh </a:t>
            </a:r>
            <a:br>
              <a:rPr lang="en-US"/>
            </a:br>
            <a:r>
              <a:rPr lang="en-US"/>
              <a:t>do nöông trong caùnh Christ, Chuùa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3778939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 ñeâm taêm toái, </a:t>
            </a:r>
            <a:br>
              <a:rPr lang="en-US"/>
            </a:br>
            <a:r>
              <a:rPr lang="en-US"/>
              <a:t>phong ba vang </a:t>
            </a:r>
            <a:br>
              <a:rPr lang="en-US"/>
            </a:br>
            <a:r>
              <a:rPr lang="en-US"/>
              <a:t>daäy cuoän soâi.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48213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tin Jeâsus</a:t>
            </a:r>
            <a:br>
              <a:rPr lang="en-US"/>
            </a:br>
            <a:r>
              <a:rPr lang="en-US"/>
              <a:t>luoân giöông caùnh </a:t>
            </a:r>
            <a:br>
              <a:rPr lang="en-US"/>
            </a:br>
            <a:r>
              <a:rPr lang="en-US"/>
              <a:t>bao quanh toâi hoaøi.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3983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Ôn Chuùa ñaõ </a:t>
            </a:r>
            <a:br>
              <a:rPr lang="en-US"/>
            </a:br>
            <a:r>
              <a:rPr lang="en-US"/>
              <a:t>cöùu toâi, hieän trôû </a:t>
            </a:r>
            <a:br>
              <a:rPr lang="en-US"/>
            </a:br>
            <a:r>
              <a:rPr lang="en-US"/>
              <a:t>neân con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11658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Nöông mình trong caùnh, caùnh Christ eâm aùi, chaúng chi ñoaïn </a:t>
            </a:r>
            <a:br>
              <a:rPr lang="en-US"/>
            </a:br>
            <a:r>
              <a:rPr lang="en-US"/>
              <a:t>khoûi yeâu thöông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2862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63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toâi nöông naùu trong caùnh linh naêng hoaøi, ñöôïc thö thaùi, </a:t>
            </a:r>
            <a:br>
              <a:rPr lang="en-US"/>
            </a:br>
            <a:r>
              <a:rPr lang="en-US"/>
              <a:t>an bình laâu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35934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Hoài gaëp phieàn öu, </a:t>
            </a:r>
            <a:br>
              <a:rPr lang="en-US"/>
            </a:br>
            <a:r>
              <a:rPr lang="en-US"/>
              <a:t>toâi nöông trong </a:t>
            </a:r>
            <a:br>
              <a:rPr lang="en-US"/>
            </a:br>
            <a:r>
              <a:rPr lang="en-US"/>
              <a:t>caùnh ñaày thaùi 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861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toâi khao </a:t>
            </a:r>
            <a:br>
              <a:rPr lang="en-US"/>
            </a:br>
            <a:r>
              <a:rPr lang="en-US"/>
              <a:t>khaùt ôn an ninh </a:t>
            </a:r>
            <a:br>
              <a:rPr lang="en-US"/>
            </a:br>
            <a:r>
              <a:rPr lang="en-US"/>
              <a:t>töø Ngaøi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48 – NÖÔNG MÌNH TRONG CAÙNH CHUÙA</a:t>
            </a:r>
          </a:p>
        </p:txBody>
      </p:sp>
    </p:spTree>
    <p:extLst>
      <p:ext uri="{BB962C8B-B14F-4D97-AF65-F5344CB8AC3E}">
        <p14:creationId xmlns:p14="http://schemas.microsoft.com/office/powerpoint/2010/main" val="1396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 Huynh</cp:lastModifiedBy>
  <cp:revision>13</cp:revision>
  <dcterms:created xsi:type="dcterms:W3CDTF">2013-10-01T08:21:14Z</dcterms:created>
  <dcterms:modified xsi:type="dcterms:W3CDTF">2014-06-21T16:45:48Z</dcterms:modified>
</cp:coreProperties>
</file>