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77" r:id="rId10"/>
    <p:sldId id="266" r:id="rId11"/>
    <p:sldId id="267" r:id="rId12"/>
    <p:sldId id="278" r:id="rId13"/>
    <p:sldId id="279" r:id="rId14"/>
    <p:sldId id="270" r:id="rId15"/>
    <p:sldId id="271" r:id="rId16"/>
    <p:sldId id="280" r:id="rId17"/>
    <p:sldId id="281" r:id="rId18"/>
    <p:sldId id="274" r:id="rId19"/>
    <p:sldId id="275" r:id="rId20"/>
    <p:sldId id="282" r:id="rId21"/>
    <p:sldId id="283" r:id="rId2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289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CHUÙA SEÕ </a:t>
            </a:r>
            <a:r>
              <a:rPr lang="en-US" sz="7200" smtClean="0"/>
              <a:t>LO </a:t>
            </a:r>
            <a:r>
              <a:rPr lang="en-US" sz="7200"/>
              <a:t>TOAN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6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49</a:t>
            </a:r>
          </a:p>
        </p:txBody>
      </p:sp>
    </p:spTree>
    <p:extLst>
      <p:ext uri="{BB962C8B-B14F-4D97-AF65-F5344CB8AC3E}">
        <p14:creationId xmlns:p14="http://schemas.microsoft.com/office/powerpoint/2010/main" val="310093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Moïi ñieàu caàn nhu </a:t>
            </a:r>
            <a:br>
              <a:rPr lang="en-US"/>
            </a:br>
            <a:r>
              <a:rPr lang="en-US"/>
              <a:t>do Chuùa caáp chu, </a:t>
            </a:r>
            <a:br>
              <a:rPr lang="en-US"/>
            </a:br>
            <a:r>
              <a:rPr lang="en-US"/>
              <a:t>nhôø Chuùa lo lieäu </a:t>
            </a:r>
            <a:br>
              <a:rPr lang="en-US"/>
            </a:br>
            <a:r>
              <a:rPr lang="en-US"/>
              <a:t>chaâu toaøn.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214074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Baïn haèng caäy </a:t>
            </a:r>
            <a:br>
              <a:rPr lang="en-US"/>
            </a:br>
            <a:r>
              <a:rPr lang="en-US"/>
              <a:t>troâng Chuùa aét phæ </a:t>
            </a:r>
            <a:br>
              <a:rPr lang="en-US"/>
            </a:br>
            <a:r>
              <a:rPr lang="en-US"/>
              <a:t>phu, nhôø Chuùa </a:t>
            </a:r>
            <a:br>
              <a:rPr lang="en-US"/>
            </a:br>
            <a:r>
              <a:rPr lang="en-US"/>
              <a:t>lo lieäu baûo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36633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377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seõ luoân luoân </a:t>
            </a:r>
            <a:br>
              <a:rPr lang="en-US"/>
            </a:br>
            <a:r>
              <a:rPr lang="en-US"/>
              <a:t>lo toan, trong moãi </a:t>
            </a:r>
            <a:br>
              <a:rPr lang="en-US"/>
            </a:br>
            <a:r>
              <a:rPr lang="en-US"/>
              <a:t>naêm, ngaøy, qua </a:t>
            </a:r>
            <a:br>
              <a:rPr lang="en-US"/>
            </a:br>
            <a:r>
              <a:rPr lang="en-US"/>
              <a:t>caû ñôøi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25998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144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lo chu caáp </a:t>
            </a:r>
            <a:br>
              <a:rPr lang="en-US"/>
            </a:br>
            <a:r>
              <a:rPr lang="en-US"/>
              <a:t>thích ñaùng, </a:t>
            </a:r>
            <a:br>
              <a:rPr lang="en-US"/>
            </a:br>
            <a:r>
              <a:rPr lang="en-US"/>
              <a:t>Chuùa seõ lo saün </a:t>
            </a:r>
            <a:br>
              <a:rPr lang="en-US"/>
            </a:br>
            <a:r>
              <a:rPr lang="en-US"/>
              <a:t>töøng giaây.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3312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Daàu baïn beø phaân </a:t>
            </a:r>
            <a:br>
              <a:rPr lang="en-US"/>
            </a:br>
            <a:r>
              <a:rPr lang="en-US"/>
              <a:t>ly phaûi coá ñan, </a:t>
            </a:r>
            <a:br>
              <a:rPr lang="en-US"/>
            </a:br>
            <a:r>
              <a:rPr lang="en-US"/>
              <a:t>nhôø Chuùa lo lieäu </a:t>
            </a:r>
            <a:br>
              <a:rPr lang="en-US"/>
            </a:br>
            <a:r>
              <a:rPr lang="en-US"/>
              <a:t>chaâu toaøn.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30518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ròt laønh saàu </a:t>
            </a:r>
            <a:br>
              <a:rPr lang="en-US"/>
            </a:br>
            <a:r>
              <a:rPr lang="en-US"/>
              <a:t>taâm ñaõ vôõ tan, </a:t>
            </a:r>
            <a:br>
              <a:rPr lang="en-US"/>
            </a:br>
            <a:r>
              <a:rPr lang="en-US"/>
              <a:t>nhôø Chuùa lo </a:t>
            </a:r>
            <a:br>
              <a:rPr lang="en-US"/>
            </a:br>
            <a:r>
              <a:rPr lang="en-US"/>
              <a:t>lieäu baûo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423675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377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seõ luoân luoân </a:t>
            </a:r>
            <a:br>
              <a:rPr lang="en-US"/>
            </a:br>
            <a:r>
              <a:rPr lang="en-US"/>
              <a:t>lo toan, trong moãi </a:t>
            </a:r>
            <a:br>
              <a:rPr lang="en-US"/>
            </a:br>
            <a:r>
              <a:rPr lang="en-US"/>
              <a:t>naêm, ngaøy, qua </a:t>
            </a:r>
            <a:br>
              <a:rPr lang="en-US"/>
            </a:br>
            <a:r>
              <a:rPr lang="en-US"/>
              <a:t>caû ñôøi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631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144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lo chu caáp </a:t>
            </a:r>
            <a:br>
              <a:rPr lang="en-US"/>
            </a:br>
            <a:r>
              <a:rPr lang="en-US"/>
              <a:t>thích ñaùng, </a:t>
            </a:r>
            <a:br>
              <a:rPr lang="en-US"/>
            </a:br>
            <a:r>
              <a:rPr lang="en-US"/>
              <a:t>Chuùa seõ lo saün </a:t>
            </a:r>
            <a:br>
              <a:rPr lang="en-US"/>
            </a:br>
            <a:r>
              <a:rPr lang="en-US"/>
              <a:t>töøng giaây.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40279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3775"/>
            <a:ext cx="906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Daàu gaëp reøn thöû </a:t>
            </a:r>
            <a:br>
              <a:rPr lang="en-US"/>
            </a:br>
            <a:r>
              <a:rPr lang="en-US"/>
              <a:t>ñau ñôùn ñeán ñaâu, </a:t>
            </a:r>
            <a:br>
              <a:rPr lang="en-US"/>
            </a:br>
            <a:r>
              <a:rPr lang="en-US"/>
              <a:t>nhôø Chuùa lo lieäu </a:t>
            </a:r>
            <a:br>
              <a:rPr lang="en-US"/>
            </a:br>
            <a:r>
              <a:rPr lang="en-US"/>
              <a:t>chaâu toaøn.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9503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Baïn meät, döïa ngöïc Chaân Chuùa mau </a:t>
            </a:r>
            <a:br>
              <a:rPr lang="en-US"/>
            </a:br>
            <a:r>
              <a:rPr lang="en-US"/>
              <a:t>mau, nhôø Chuùa </a:t>
            </a:r>
            <a:br>
              <a:rPr lang="en-US"/>
            </a:br>
            <a:r>
              <a:rPr lang="en-US"/>
              <a:t>lo lieäu baûo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16733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Giôø baïn gaëp gian truaân chôù hoang </a:t>
            </a:r>
            <a:br>
              <a:rPr lang="en-US"/>
            </a:br>
            <a:r>
              <a:rPr lang="en-US"/>
              <a:t>mang, nhôø Chuùa </a:t>
            </a:r>
            <a:br>
              <a:rPr lang="en-US"/>
            </a:br>
            <a:r>
              <a:rPr lang="en-US"/>
              <a:t>lo lieäu chaâu toaøn. </a:t>
            </a:r>
          </a:p>
        </p:txBody>
      </p:sp>
    </p:spTree>
    <p:extLst>
      <p:ext uri="{BB962C8B-B14F-4D97-AF65-F5344CB8AC3E}">
        <p14:creationId xmlns:p14="http://schemas.microsoft.com/office/powerpoint/2010/main" val="492551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377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seõ luoân luoân </a:t>
            </a:r>
            <a:br>
              <a:rPr lang="en-US"/>
            </a:br>
            <a:r>
              <a:rPr lang="en-US"/>
              <a:t>lo toan, trong moãi </a:t>
            </a:r>
            <a:br>
              <a:rPr lang="en-US"/>
            </a:br>
            <a:r>
              <a:rPr lang="en-US"/>
              <a:t>naêm, ngaøy, qua </a:t>
            </a:r>
            <a:br>
              <a:rPr lang="en-US"/>
            </a:br>
            <a:r>
              <a:rPr lang="en-US"/>
              <a:t>caû ñôøi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12923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144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lo chu caáp </a:t>
            </a:r>
            <a:br>
              <a:rPr lang="en-US"/>
            </a:br>
            <a:r>
              <a:rPr lang="en-US"/>
              <a:t>thích ñaùng, </a:t>
            </a:r>
            <a:br>
              <a:rPr lang="en-US"/>
            </a:br>
            <a:r>
              <a:rPr lang="en-US"/>
              <a:t>Chuùa seõ lo saün </a:t>
            </a:r>
            <a:br>
              <a:rPr lang="en-US"/>
            </a:br>
            <a:r>
              <a:rPr lang="en-US"/>
              <a:t>töøng giaây.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294833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Baïn caàn döïa nöông</a:t>
            </a:r>
          </a:p>
          <a:p>
            <a:r>
              <a:rPr lang="en-US"/>
              <a:t>trong caùnh yeâu </a:t>
            </a:r>
            <a:br>
              <a:rPr lang="en-US"/>
            </a:br>
            <a:r>
              <a:rPr lang="en-US"/>
              <a:t>ñang, nhôø Chuùa </a:t>
            </a:r>
            <a:br>
              <a:rPr lang="en-US"/>
            </a:br>
            <a:r>
              <a:rPr lang="en-US"/>
              <a:t>lo lieäu baûo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22515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377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seõ luoân luoân </a:t>
            </a:r>
            <a:br>
              <a:rPr lang="en-US"/>
            </a:br>
            <a:r>
              <a:rPr lang="en-US"/>
              <a:t>lo toan, trong moãi </a:t>
            </a:r>
            <a:br>
              <a:rPr lang="en-US"/>
            </a:br>
            <a:r>
              <a:rPr lang="en-US"/>
              <a:t>naêm, ngaøy, qua </a:t>
            </a:r>
            <a:br>
              <a:rPr lang="en-US"/>
            </a:br>
            <a:r>
              <a:rPr lang="en-US"/>
              <a:t>caû ñôøi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25839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144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lo chu caáp </a:t>
            </a:r>
            <a:br>
              <a:rPr lang="en-US"/>
            </a:br>
            <a:r>
              <a:rPr lang="en-US"/>
              <a:t>thích ñaùng, </a:t>
            </a:r>
            <a:br>
              <a:rPr lang="en-US"/>
            </a:br>
            <a:r>
              <a:rPr lang="en-US"/>
              <a:t>Chuùa seõ lo saün </a:t>
            </a:r>
            <a:br>
              <a:rPr lang="en-US"/>
            </a:br>
            <a:r>
              <a:rPr lang="en-US"/>
              <a:t>töøng giaây.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9351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377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Baïn gaëp hoài gian </a:t>
            </a:r>
            <a:br>
              <a:rPr lang="en-US"/>
            </a:br>
            <a:r>
              <a:rPr lang="en-US"/>
              <a:t>lao khieán naûn taâm, </a:t>
            </a:r>
            <a:br>
              <a:rPr lang="en-US"/>
            </a:br>
            <a:r>
              <a:rPr lang="en-US"/>
              <a:t>nhôø Chuùa lo lieäu </a:t>
            </a:r>
            <a:br>
              <a:rPr lang="en-US"/>
            </a:br>
            <a:r>
              <a:rPr lang="en-US"/>
              <a:t>chaâu toaøn.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26434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Doïc ñöôøng baïn gaëp </a:t>
            </a:r>
            <a:br>
              <a:rPr lang="en-US"/>
            </a:br>
            <a:r>
              <a:rPr lang="en-US"/>
              <a:t>tai aùch nhieãu xaâm, </a:t>
            </a:r>
            <a:br>
              <a:rPr lang="en-US"/>
            </a:br>
            <a:r>
              <a:rPr lang="en-US"/>
              <a:t>nhôø Chuùa lo </a:t>
            </a:r>
            <a:br>
              <a:rPr lang="en-US"/>
            </a:br>
            <a:r>
              <a:rPr lang="en-US"/>
              <a:t>lieäu baûo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23650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377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seõ luoân luoân </a:t>
            </a:r>
            <a:br>
              <a:rPr lang="en-US"/>
            </a:br>
            <a:r>
              <a:rPr lang="en-US"/>
              <a:t>lo toan, trong moãi </a:t>
            </a:r>
            <a:br>
              <a:rPr lang="en-US"/>
            </a:br>
            <a:r>
              <a:rPr lang="en-US"/>
              <a:t>naêm, ngaøy, qua </a:t>
            </a:r>
            <a:br>
              <a:rPr lang="en-US"/>
            </a:br>
            <a:r>
              <a:rPr lang="en-US"/>
              <a:t>caû ñôøi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4137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144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lo chu caáp </a:t>
            </a:r>
            <a:br>
              <a:rPr lang="en-US"/>
            </a:br>
            <a:r>
              <a:rPr lang="en-US"/>
              <a:t>thích ñaùng, </a:t>
            </a:r>
            <a:br>
              <a:rPr lang="en-US"/>
            </a:br>
            <a:r>
              <a:rPr lang="en-US"/>
              <a:t>Chuùa seõ lo saün </a:t>
            </a:r>
            <a:br>
              <a:rPr lang="en-US"/>
            </a:br>
            <a:r>
              <a:rPr lang="en-US"/>
              <a:t>töøng giaây.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8356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49 – CHUÙA SEÕ LO TOAN</a:t>
            </a:r>
          </a:p>
        </p:txBody>
      </p:sp>
    </p:spTree>
    <p:extLst>
      <p:ext uri="{BB962C8B-B14F-4D97-AF65-F5344CB8AC3E}">
        <p14:creationId xmlns:p14="http://schemas.microsoft.com/office/powerpoint/2010/main" val="242831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280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VNI-Aptima</vt:lpstr>
      <vt:lpstr>VNI-Garam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2011-09-13T08:32:13Z</dcterms:created>
  <dcterms:modified xsi:type="dcterms:W3CDTF">2013-11-18T05:26:25Z</dcterms:modified>
</cp:coreProperties>
</file>