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78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230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25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179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29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726532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Bamas" pitchFamily="34" charset="0"/>
              </a:rPr>
              <a:t>TOÂN VINH CHUÙA  - THAÙNH CA 54</a:t>
            </a:r>
          </a:p>
        </p:txBody>
      </p:sp>
      <p:sp>
        <p:nvSpPr>
          <p:cNvPr id="4" name="Rectangle 3"/>
          <p:cNvSpPr/>
          <p:nvPr/>
        </p:nvSpPr>
        <p:spPr>
          <a:xfrm>
            <a:off x="1804416" y="2420112"/>
            <a:ext cx="6943344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PHÖÔÙC CHO </a:t>
            </a:r>
            <a:br>
              <a:rPr lang="en-US" sz="66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</a:br>
            <a:r>
              <a:rPr lang="en-US" sz="66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NHAÂN LOAÏI</a:t>
            </a:r>
            <a:endParaRPr lang="en-US" sz="880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Ka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63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Bandit" pitchFamily="2" charset="0"/>
              </a:rPr>
              <a:t>THAÙNH CA 54 – PHÖÔÙC CHO NHAÂN LOAÏI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Traøn ngaäp moïi vuøng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hoïa öông, nguyeàn ruûa bieán ra phöôùc aâm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thieân thöôïng.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452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Bandit" pitchFamily="2" charset="0"/>
              </a:rPr>
              <a:t>THAÙNH CA 54 – PHÖÔÙC CHO NHAÂN LOAÏI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</a:t>
            </a: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Leõ chaùnh, ôn laønh Chuùa ñem cai trò,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laøm cho muoân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daân khai trí.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98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Bandit" pitchFamily="2" charset="0"/>
              </a:rPr>
              <a:t>THAÙNH CA 54 – PHÖÔÙC CHO NHAÂN LOAÏI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Thaáy roõ vinh quang chính nghóa trò vì,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loøng ñaïi töø Ngaøi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laï thay!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4930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Bandit" pitchFamily="2" charset="0"/>
              </a:rPr>
              <a:t>THAÙNH CA 54 – PHÖÔÙC CHO NHAÂN LOAÏI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Loøng ñaïi töø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Ngaøi laï thay!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Töø aùi Chuùa ta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coå kim ai taøy.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0477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Bandit" pitchFamily="2" charset="0"/>
              </a:rPr>
              <a:t>THAÙNH CA 54 – PHÖÔÙC CHO NHAÂN LOAÏI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</a:t>
            </a: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Phöôùc cho nhaân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loaïi! Chuùa ta ra ñôøi: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Traàn gian nghinh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Vua voâ ñoái.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57926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Bandit" pitchFamily="2" charset="0"/>
              </a:rPr>
              <a:t>THAÙNH CA 54 – PHÖÔÙC CHO NHAÂN LOAÏI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Kíp môû cöûa loøng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tieáp röôùc Con Trôøi,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baàu trôøi vaïn vaät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hoaø thinh.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3905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Bandit" pitchFamily="2" charset="0"/>
              </a:rPr>
              <a:t>THAÙNH CA 54 – PHÖÔÙC CHO NHAÂN LOAÏI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Baàu trôøi vaïn vaät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hoaø thinh, trôøi ñaát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xöôùng ca kính khen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Vua mình.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962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Bandit" pitchFamily="2" charset="0"/>
              </a:rPr>
              <a:t>THAÙNH CA 54 – PHÖÔÙC CHO NHAÂN LOAÏI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</a:t>
            </a: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Phöôùc cho nhaân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loaïi! Chuùa nay cai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trò: Muoân daân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aâu ca hoan hæ.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5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Bandit" pitchFamily="2" charset="0"/>
              </a:rPr>
              <a:t>THAÙNH CA 54 – PHÖÔÙC CHO NHAÂN LOAÏI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Haûi ñaûo, sôn haø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troãi baûn ca thi,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ñoàng hoaø vaän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ñieäu möøng vui.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83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Bandit" pitchFamily="2" charset="0"/>
              </a:rPr>
              <a:t>THAÙNH CA 54 – PHÖÔÙC CHO NHAÂN LOAÏI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Ñoàng hoaø vaän ñieäu möøng vui, hoaø khuùc thaùnh ca hæ haân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muoân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3711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Bandit" pitchFamily="2" charset="0"/>
              </a:rPr>
              <a:t>THAÙNH CA 54 – PHÖÔÙC CHO NHAÂN LOAÏI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</a:t>
            </a: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Chuùa ñeán tieâu dieät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aùc khieân, bònh taät,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taät leâ khoâng sanh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treân ñaát.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241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Bandit" pitchFamily="2" charset="0"/>
              </a:rPr>
              <a:t>THAÙNH CA 54 – PHÖÔÙC CHO NHAÂN LOAÏI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Chuùa ñeán ñem laïi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suoái phöôùc chaân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thaät, traøn ngaäp moïi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vuøng hoïa öông.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1904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179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HP-Kabel</vt:lpstr>
      <vt:lpstr>VNI-Aptima</vt:lpstr>
      <vt:lpstr>VNI-Bamas</vt:lpstr>
      <vt:lpstr>VNI-Bandit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5</cp:revision>
  <dcterms:created xsi:type="dcterms:W3CDTF">2013-10-06T15:01:16Z</dcterms:created>
  <dcterms:modified xsi:type="dcterms:W3CDTF">2013-11-19T01:58:27Z</dcterms:modified>
</cp:coreProperties>
</file>