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55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4416" y="2420112"/>
            <a:ext cx="6943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HÔÕI MOÂN ÑOÀ TRUNG TÍN</a:t>
            </a:r>
            <a:endParaRPr lang="en-US" sz="88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thôø.</a:t>
            </a:r>
          </a:p>
        </p:txBody>
      </p:sp>
    </p:spTree>
    <p:extLst>
      <p:ext uri="{BB962C8B-B14F-4D97-AF65-F5344CB8AC3E}">
        <p14:creationId xmlns:p14="http://schemas.microsoft.com/office/powerpoint/2010/main" val="87603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nôi ñaây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thôø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Christ, Vua ta.</a:t>
            </a:r>
          </a:p>
        </p:txBody>
      </p:sp>
    </p:spTree>
    <p:extLst>
      <p:ext uri="{BB962C8B-B14F-4D97-AF65-F5344CB8AC3E}">
        <p14:creationId xmlns:p14="http://schemas.microsoft.com/office/powerpoint/2010/main" val="241950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Ban aâm nhaïc thieân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söù ñeàu troãi vang leân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khuùc haân hoan.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3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daân mau ñoàng thanh ca xöôùng ñieäu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nhòp nhaøng.</a:t>
            </a:r>
          </a:p>
        </p:txBody>
      </p:sp>
    </p:spTree>
    <p:extLst>
      <p:ext uri="{BB962C8B-B14F-4D97-AF65-F5344CB8AC3E}">
        <p14:creationId xmlns:p14="http://schemas.microsoft.com/office/powerpoint/2010/main" val="398773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danh Cha nôi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cao, vinh hieån quy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moïi ñaøng!</a:t>
            </a:r>
          </a:p>
        </p:txBody>
      </p:sp>
    </p:spTree>
    <p:extLst>
      <p:ext uri="{BB962C8B-B14F-4D97-AF65-F5344CB8AC3E}">
        <p14:creationId xmlns:p14="http://schemas.microsoft.com/office/powerpoint/2010/main" val="27823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thôø.</a:t>
            </a:r>
          </a:p>
        </p:txBody>
      </p:sp>
    </p:spTree>
    <p:extLst>
      <p:ext uri="{BB962C8B-B14F-4D97-AF65-F5344CB8AC3E}">
        <p14:creationId xmlns:p14="http://schemas.microsoft.com/office/powerpoint/2010/main" val="2474339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nôi ñaây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thôø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Christ, Vua ta.</a:t>
            </a:r>
          </a:p>
        </p:txBody>
      </p:sp>
    </p:spTree>
    <p:extLst>
      <p:ext uri="{BB962C8B-B14F-4D97-AF65-F5344CB8AC3E}">
        <p14:creationId xmlns:p14="http://schemas.microsoft.com/office/powerpoint/2010/main" val="59582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Hoan nghinh Thaàn Nhaân Jeâsus giaùng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sinh ôû giöõa chuùng toâi. </a:t>
            </a:r>
          </a:p>
        </p:txBody>
      </p:sp>
    </p:spTree>
    <p:extLst>
      <p:ext uri="{BB962C8B-B14F-4D97-AF65-F5344CB8AC3E}">
        <p14:creationId xmlns:p14="http://schemas.microsoft.com/office/powerpoint/2010/main" val="194703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vinh quang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thuoäc Anh Nhi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kia ñôøi ñôøi. </a:t>
            </a:r>
          </a:p>
        </p:txBody>
      </p:sp>
    </p:spTree>
    <p:extLst>
      <p:ext uri="{BB962C8B-B14F-4D97-AF65-F5344CB8AC3E}">
        <p14:creationId xmlns:p14="http://schemas.microsoft.com/office/powerpoint/2010/main" val="259846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Cha sai giaùng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trong xaùc thòt,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Ñaïo Trôøi.</a:t>
            </a:r>
          </a:p>
        </p:txBody>
      </p:sp>
    </p:spTree>
    <p:extLst>
      <p:ext uri="{BB962C8B-B14F-4D97-AF65-F5344CB8AC3E}">
        <p14:creationId xmlns:p14="http://schemas.microsoft.com/office/powerpoint/2010/main" val="322516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Hôõi moân ñoà trung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tín, dìu daét nhau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vui haùt du döông.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464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thôø.</a:t>
            </a:r>
          </a:p>
        </p:txBody>
      </p:sp>
    </p:spTree>
    <p:extLst>
      <p:ext uri="{BB962C8B-B14F-4D97-AF65-F5344CB8AC3E}">
        <p14:creationId xmlns:p14="http://schemas.microsoft.com/office/powerpoint/2010/main" val="708429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nôi ñaây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thôø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Christ, Vua ta.</a:t>
            </a:r>
          </a:p>
        </p:txBody>
      </p:sp>
    </p:spTree>
    <p:extLst>
      <p:ext uri="{BB962C8B-B14F-4D97-AF65-F5344CB8AC3E}">
        <p14:creationId xmlns:p14="http://schemas.microsoft.com/office/powerpoint/2010/main" val="4240687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nôi Beát-leâ-hem chieâm ngöôõng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taän töôøng.</a:t>
            </a:r>
          </a:p>
        </p:txBody>
      </p:sp>
    </p:spTree>
    <p:extLst>
      <p:ext uri="{BB962C8B-B14F-4D97-AF65-F5344CB8AC3E}">
        <p14:creationId xmlns:p14="http://schemas.microsoft.com/office/powerpoint/2010/main" val="293108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teå muoân söù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nay giaùng sinh choã taàm thöôøng.</a:t>
            </a:r>
          </a:p>
        </p:txBody>
      </p:sp>
    </p:spTree>
    <p:extLst>
      <p:ext uri="{BB962C8B-B14F-4D97-AF65-F5344CB8AC3E}">
        <p14:creationId xmlns:p14="http://schemas.microsoft.com/office/powerpoint/2010/main" val="172404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cuøng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nhau ñeán toân thôø.</a:t>
            </a:r>
          </a:p>
        </p:txBody>
      </p:sp>
    </p:spTree>
    <p:extLst>
      <p:ext uri="{BB962C8B-B14F-4D97-AF65-F5344CB8AC3E}">
        <p14:creationId xmlns:p14="http://schemas.microsoft.com/office/powerpoint/2010/main" val="417145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ñeán nôi ñaây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thôø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Christ, Vua ta.</a:t>
            </a:r>
          </a:p>
        </p:txBody>
      </p:sp>
    </p:spTree>
    <p:extLst>
      <p:ext uri="{BB962C8B-B14F-4D97-AF65-F5344CB8AC3E}">
        <p14:creationId xmlns:p14="http://schemas.microsoft.com/office/powerpoint/2010/main" val="53795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752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Jeâsus töø Ñöùc Chuùa Trôøi, Thaùnh quang do chính Thaùnh quang.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6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ñaâu khinh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thò thaân trinh nöõ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baàn haøn. </a:t>
            </a:r>
          </a:p>
        </p:txBody>
      </p:sp>
    </p:spTree>
    <p:extLst>
      <p:ext uri="{BB962C8B-B14F-4D97-AF65-F5344CB8AC3E}">
        <p14:creationId xmlns:p14="http://schemas.microsoft.com/office/powerpoint/2010/main" val="246090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55 – HÔÕI MOÂN ÑOÀ TRUNG TÍN</a:t>
            </a:r>
            <a:endParaRPr lang="en-US" sz="32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8745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nay giaùng sinh khoâng bôûi tinh huyeát thaønh toaøn.</a:t>
            </a:r>
          </a:p>
        </p:txBody>
      </p:sp>
    </p:spTree>
    <p:extLst>
      <p:ext uri="{BB962C8B-B14F-4D97-AF65-F5344CB8AC3E}">
        <p14:creationId xmlns:p14="http://schemas.microsoft.com/office/powerpoint/2010/main" val="241256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306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2013-10-06T15:08:40Z</dcterms:created>
  <dcterms:modified xsi:type="dcterms:W3CDTF">2013-11-19T01:59:04Z</dcterms:modified>
</cp:coreProperties>
</file>