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56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2049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ngoâi cao sang </a:t>
            </a:r>
          </a:p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vang treân thieân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ñaøng quang vinh.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427784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theá cheát thay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muoân ngöôøi,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huyeát hy sinh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muoân ñôøi.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37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Kyø dieäu thay Chieân Con, Ñaáng ñem kyû nguyeân 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76593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Phöôùc thay! Chaøo möøng ñôøi aân ñieån! Haïnh thay, hoan hoâ thôøi bình yeân!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405428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ca danh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muoân ñôøi!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döông Vua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uy linh treân trôøi.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349812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Huyeàn dieäu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Jeâsus ñeán,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kyû nguyeân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365895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Theá gian ñaày tang cheá, saàu muoän vì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hoïa binh ñao.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muoân tim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 vaõn troâng an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töø treân cao.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768656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ngay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nghieâng treân ngöïc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Vua thaùnh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yeân vui laâu daøi.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78361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Thaàn Nhaân Jeâsus ñeán, ñem kyû nguyeân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63495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Tieáng chuoâng löøng vang ñoùn möøng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maàu nhieäm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vinh quang.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99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Phöôùc thay! Chaøo möøng ñôøi aân ñieån! Haïnh thay, hoan hoâ thôøi bình yeân!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16306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ca danh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muoân ñôøi!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döông Vua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uy linh treân trôøi.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65228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Huyeàn dieäu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Jeâsus ñeán,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kyû nguyeân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59324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xöa muoân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söù haân hoan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bay lieäng ca vang.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64380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voâ bieân</a:t>
            </a:r>
          </a:p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cho nhaân loaïi,</a:t>
            </a:r>
          </a:p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hoan hæ, voâ song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muoân loaøi.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301993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Haøi Nhi Jeâsus ñeán, ñem kyû nguyeân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798710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Phöôùc thay! Chaøo möøng ñôøi aân ñieån! Haïnh thay, hoan hoâ thôøi bình yeân!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22585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ca danh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muoân ñôøi!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döông Vua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uy linh treân trôøi.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387787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Huyeàn dieäu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Jeâsus ñeán,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kyû nguyeân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65825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56 – KYÛ NGUYEÂN THANH BÌNH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nhaân töø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thöông xoùt ngöôøi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toäi traàm luaân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linh ñinh.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346</Words>
  <Application>Microsoft Office PowerPoint</Application>
  <PresentationFormat>On-screen Show (4:3)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2013-10-07T08:40:35Z</dcterms:created>
  <dcterms:modified xsi:type="dcterms:W3CDTF">2013-11-19T01:59:42Z</dcterms:modified>
</cp:coreProperties>
</file>