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  <p:sldMasterId id="2147483678" r:id="rId2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660"/>
  </p:normalViewPr>
  <p:slideViewPr>
    <p:cSldViewPr snapToGrid="0">
      <p:cViewPr varScale="1">
        <p:scale>
          <a:sx n="79" d="100"/>
          <a:sy n="79" d="100"/>
        </p:scale>
        <p:origin x="9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7BF74-E687-4855-A202-78778F14C5D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19/11/2013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A9E5D-D084-4C19-A14A-EE68F41BBC9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262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7BF74-E687-4855-A202-78778F14C5D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19/11/2013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A9E5D-D084-4C19-A14A-EE68F41BBC9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8162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47BF74-E687-4855-A202-78778F14C5D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19/11/2013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8A9E5D-D084-4C19-A14A-EE68F41BBC9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9758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47BF74-E687-4855-A202-78778F14C5D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19/11/2013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8A9E5D-D084-4C19-A14A-EE68F41BBC9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2227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726532"/>
            <a:ext cx="9144000" cy="63094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5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Bamas" pitchFamily="34" charset="0"/>
              </a:rPr>
              <a:t>TOÂN VINH CHUÙA  - THAÙNH CA 58</a:t>
            </a:r>
          </a:p>
        </p:txBody>
      </p:sp>
      <p:sp>
        <p:nvSpPr>
          <p:cNvPr id="4" name="Rectangle 3"/>
          <p:cNvSpPr/>
          <p:nvPr/>
        </p:nvSpPr>
        <p:spPr>
          <a:xfrm>
            <a:off x="1780032" y="1908048"/>
            <a:ext cx="6943344" cy="313932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60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Kabel" pitchFamily="34" charset="0"/>
              </a:rPr>
              <a:t>NAÈM YEÂN </a:t>
            </a:r>
            <a:br>
              <a:rPr lang="en-US" sz="660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Kabel" pitchFamily="34" charset="0"/>
              </a:rPr>
            </a:br>
            <a:r>
              <a:rPr lang="en-US" sz="660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Kabel" pitchFamily="34" charset="0"/>
              </a:rPr>
              <a:t>TRONG MAÙNG CHIEÂN KIA</a:t>
            </a:r>
          </a:p>
        </p:txBody>
      </p:sp>
    </p:spTree>
    <p:extLst>
      <p:ext uri="{BB962C8B-B14F-4D97-AF65-F5344CB8AC3E}">
        <p14:creationId xmlns:p14="http://schemas.microsoft.com/office/powerpoint/2010/main" val="1155733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981284"/>
            <a:ext cx="9144000" cy="63094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40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Kabel" pitchFamily="34" charset="0"/>
              </a:rPr>
              <a:t>TC 58 - NAÈM YEÂN TRONG MAÙNG CHIEÂN KIA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15752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smtClean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2.</a:t>
            </a:r>
            <a:r>
              <a:rPr lang="en-US" sz="6600" b="1" smtClean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 </a:t>
            </a:r>
            <a:r>
              <a:rPr lang="en-US" sz="6600" b="1" smtClean="0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Aptima" pitchFamily="2" charset="0"/>
              </a:rPr>
              <a:t>Caàu Jeâsus ôû beân </a:t>
            </a:r>
            <a:br>
              <a:rPr lang="en-US" sz="6600" b="1" smtClean="0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Aptima" pitchFamily="2" charset="0"/>
              </a:rPr>
              <a:t>con, haèng ngöï </a:t>
            </a:r>
            <a:br>
              <a:rPr lang="en-US" sz="6600" b="1" smtClean="0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Aptima" pitchFamily="2" charset="0"/>
              </a:rPr>
              <a:t>trong loøng naøy.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5461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15752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Nguyeän yeâu thöông </a:t>
            </a:r>
            <a:br>
              <a:rPr lang="en-US" sz="6600" b="1" smtClean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con maõi maõi, ñaùp </a:t>
            </a:r>
            <a:br>
              <a:rPr lang="en-US" sz="6600" b="1" smtClean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tieáng keâu caàu ñaây. 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5981284"/>
            <a:ext cx="9144000" cy="63094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40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Kabel" pitchFamily="34" charset="0"/>
              </a:rPr>
              <a:t>TC 58 - NAÈM YEÂN TRONG MAÙNG CHIEÂN KIA</a:t>
            </a:r>
          </a:p>
        </p:txBody>
      </p:sp>
    </p:spTree>
    <p:extLst>
      <p:ext uri="{BB962C8B-B14F-4D97-AF65-F5344CB8AC3E}">
        <p14:creationId xmlns:p14="http://schemas.microsoft.com/office/powerpoint/2010/main" val="2415961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15752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Baày con thô </a:t>
            </a:r>
            <a:br>
              <a:rPr lang="en-US" sz="6600" b="1" smtClean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cuùi xin ôn Ngaøi </a:t>
            </a:r>
            <a:br>
              <a:rPr lang="en-US" sz="6600" b="1" smtClean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aâu yeám hoä trì.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5981284"/>
            <a:ext cx="9144000" cy="63094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40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Kabel" pitchFamily="34" charset="0"/>
              </a:rPr>
              <a:t>TC 58 - NAÈM YEÂN TRONG MAÙNG CHIEÂN KIA</a:t>
            </a:r>
          </a:p>
        </p:txBody>
      </p:sp>
    </p:spTree>
    <p:extLst>
      <p:ext uri="{BB962C8B-B14F-4D97-AF65-F5344CB8AC3E}">
        <p14:creationId xmlns:p14="http://schemas.microsoft.com/office/powerpoint/2010/main" val="3080101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15752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Vaø ñem leân treân thieân quoác höôûng phöôùc </a:t>
            </a:r>
            <a:br>
              <a:rPr lang="en-US" sz="6600" b="1" smtClean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haïnh tröôøng hi. 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5981284"/>
            <a:ext cx="9144000" cy="63094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40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Kabel" pitchFamily="34" charset="0"/>
              </a:rPr>
              <a:t>TC 58 - NAÈM YEÂN TRONG MAÙNG CHIEÂN KIA</a:t>
            </a:r>
          </a:p>
        </p:txBody>
      </p:sp>
    </p:spTree>
    <p:extLst>
      <p:ext uri="{BB962C8B-B14F-4D97-AF65-F5344CB8AC3E}">
        <p14:creationId xmlns:p14="http://schemas.microsoft.com/office/powerpoint/2010/main" val="9361814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15752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Naèm yeân trong maùng chieân kia naøo coù </a:t>
            </a:r>
            <a:br>
              <a:rPr lang="en-US" sz="6600" b="1" smtClean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noâi, neäm, giöôøng.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5981284"/>
            <a:ext cx="9144000" cy="63094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40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Kabel" pitchFamily="34" charset="0"/>
              </a:rPr>
              <a:t>TC 58 - NAÈM YEÂN TRONG MAÙNG CHIEÂN KIA</a:t>
            </a:r>
          </a:p>
        </p:txBody>
      </p:sp>
    </p:spTree>
    <p:extLst>
      <p:ext uri="{BB962C8B-B14F-4D97-AF65-F5344CB8AC3E}">
        <p14:creationId xmlns:p14="http://schemas.microsoft.com/office/powerpoint/2010/main" val="30389143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15752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Ñaàu keâ rôm, daùng </a:t>
            </a:r>
            <a:br>
              <a:rPr lang="en-US" sz="6600" b="1" smtClean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thô ngaây Haøi Nhi </a:t>
            </a:r>
            <a:br>
              <a:rPr lang="en-US" sz="6600" b="1" smtClean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troâng vui söôùng. 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5981284"/>
            <a:ext cx="9144000" cy="63094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40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Kabel" pitchFamily="34" charset="0"/>
              </a:rPr>
              <a:t>TC 58 - NAÈM YEÂN TRONG MAÙNG CHIEÂN KIA</a:t>
            </a:r>
          </a:p>
        </p:txBody>
      </p:sp>
    </p:spTree>
    <p:extLst>
      <p:ext uri="{BB962C8B-B14F-4D97-AF65-F5344CB8AC3E}">
        <p14:creationId xmlns:p14="http://schemas.microsoft.com/office/powerpoint/2010/main" val="1608995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15752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Caùc sao long lanh </a:t>
            </a:r>
            <a:br>
              <a:rPr lang="en-US" sz="6600" b="1" smtClean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vaèng vaëc nhìn vaøo </a:t>
            </a:r>
            <a:br>
              <a:rPr lang="en-US" sz="6600" b="1" smtClean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maùng heøn naày.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5981284"/>
            <a:ext cx="9144000" cy="63094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40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Kabel" pitchFamily="34" charset="0"/>
              </a:rPr>
              <a:t>TC 58 - NAÈM YEÂN TRONG MAÙNG CHIEÂN KIA</a:t>
            </a:r>
          </a:p>
        </p:txBody>
      </p:sp>
    </p:spTree>
    <p:extLst>
      <p:ext uri="{BB962C8B-B14F-4D97-AF65-F5344CB8AC3E}">
        <p14:creationId xmlns:p14="http://schemas.microsoft.com/office/powerpoint/2010/main" val="14420078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15752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Haøi Nhi Jeâsus </a:t>
            </a:r>
            <a:br>
              <a:rPr lang="en-US" sz="6600" b="1" smtClean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an giaác, thaùnh theå </a:t>
            </a:r>
            <a:br>
              <a:rPr lang="en-US" sz="6600" b="1" smtClean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hoàn nhieân thay!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5981284"/>
            <a:ext cx="9144000" cy="63094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40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Kabel" pitchFamily="34" charset="0"/>
              </a:rPr>
              <a:t>TC 58 - NAÈM YEÂN TRONG MAÙNG CHIEÂN KIA</a:t>
            </a:r>
          </a:p>
        </p:txBody>
      </p:sp>
    </p:spTree>
    <p:extLst>
      <p:ext uri="{BB962C8B-B14F-4D97-AF65-F5344CB8AC3E}">
        <p14:creationId xmlns:p14="http://schemas.microsoft.com/office/powerpoint/2010/main" val="3796622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981284"/>
            <a:ext cx="9144000" cy="63094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40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Kabel" pitchFamily="34" charset="0"/>
              </a:rPr>
              <a:t>TC 58 - NAÈM YEÂN TRONG MAÙNG CHIEÂN KIA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1160732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1.</a:t>
            </a:r>
            <a:r>
              <a:rPr lang="en-US" sz="6600" b="1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 </a:t>
            </a:r>
            <a:r>
              <a:rPr lang="en-US" sz="6600" b="1" smtClean="0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Aptima" pitchFamily="2" charset="0"/>
              </a:rPr>
              <a:t>Naèm yeân trong </a:t>
            </a:r>
            <a:br>
              <a:rPr lang="en-US" sz="6600" b="1" smtClean="0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Aptima" pitchFamily="2" charset="0"/>
              </a:rPr>
              <a:t>maùng chieân kia, </a:t>
            </a:r>
            <a:br>
              <a:rPr lang="en-US" sz="6600" b="1" smtClean="0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Aptima" pitchFamily="2" charset="0"/>
              </a:rPr>
              <a:t>naøo ñöôïc noâi, </a:t>
            </a:r>
            <a:br>
              <a:rPr lang="en-US" sz="6600" b="1" smtClean="0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Aptima" pitchFamily="2" charset="0"/>
              </a:rPr>
              <a:t>neäm, giöôøng.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74215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15752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Ñaàu keâ rôm khoâ </a:t>
            </a:r>
            <a:br>
              <a:rPr lang="en-US" sz="6600" b="1" smtClean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theá goái, AÁu Chuùa </a:t>
            </a:r>
            <a:br>
              <a:rPr lang="en-US" sz="6600" b="1" smtClean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troâng hieàn löông. 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5981284"/>
            <a:ext cx="9144000" cy="63094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40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Kabel" pitchFamily="34" charset="0"/>
              </a:rPr>
              <a:t>TC 58 - NAÈM YEÂN TRONG MAÙNG CHIEÂN KIA</a:t>
            </a:r>
          </a:p>
        </p:txBody>
      </p:sp>
    </p:spTree>
    <p:extLst>
      <p:ext uri="{BB962C8B-B14F-4D97-AF65-F5344CB8AC3E}">
        <p14:creationId xmlns:p14="http://schemas.microsoft.com/office/powerpoint/2010/main" val="17444035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15752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Kìa, bao tinh tuù </a:t>
            </a:r>
            <a:br>
              <a:rPr lang="en-US" sz="6600" b="1" smtClean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treân cao ñeàu nhìn </a:t>
            </a:r>
            <a:br>
              <a:rPr lang="en-US" sz="6600" b="1" smtClean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xuoáng nôi naøy.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5981284"/>
            <a:ext cx="9144000" cy="63094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40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Kabel" pitchFamily="34" charset="0"/>
              </a:rPr>
              <a:t>TC 58 - NAÈM YEÂN TRONG MAÙNG CHIEÂN KIA</a:t>
            </a:r>
          </a:p>
        </p:txBody>
      </p:sp>
    </p:spTree>
    <p:extLst>
      <p:ext uri="{BB962C8B-B14F-4D97-AF65-F5344CB8AC3E}">
        <p14:creationId xmlns:p14="http://schemas.microsoft.com/office/powerpoint/2010/main" val="29936529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15752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Haøi nhi Jeâsus an </a:t>
            </a:r>
            <a:br>
              <a:rPr lang="en-US" sz="6600" b="1" smtClean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giaác, thaùnh nhan </a:t>
            </a:r>
            <a:br>
              <a:rPr lang="en-US" sz="6600" b="1" smtClean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hoàn nhieân thay! 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5981284"/>
            <a:ext cx="9144000" cy="63094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40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Kabel" pitchFamily="34" charset="0"/>
              </a:rPr>
              <a:t>TC 58 - NAÈM YEÂN TRONG MAÙNG CHIEÂN KIA</a:t>
            </a:r>
          </a:p>
        </p:txBody>
      </p:sp>
    </p:spTree>
    <p:extLst>
      <p:ext uri="{BB962C8B-B14F-4D97-AF65-F5344CB8AC3E}">
        <p14:creationId xmlns:p14="http://schemas.microsoft.com/office/powerpoint/2010/main" val="32297634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15752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Baày chieân kia boãng </a:t>
            </a:r>
            <a:br>
              <a:rPr lang="en-US" sz="6600" b="1" smtClean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be be choïc thöùc </a:t>
            </a:r>
            <a:br>
              <a:rPr lang="en-US" sz="6600" b="1" smtClean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giaác Anh Haøi. 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5981284"/>
            <a:ext cx="9144000" cy="63094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40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Kabel" pitchFamily="34" charset="0"/>
              </a:rPr>
              <a:t>TC 58 - NAÈM YEÂN TRONG MAÙNG CHIEÂN KIA</a:t>
            </a:r>
          </a:p>
        </p:txBody>
      </p:sp>
    </p:spTree>
    <p:extLst>
      <p:ext uri="{BB962C8B-B14F-4D97-AF65-F5344CB8AC3E}">
        <p14:creationId xmlns:p14="http://schemas.microsoft.com/office/powerpoint/2010/main" val="21877696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15752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Jeâsus khoâng tieáng </a:t>
            </a:r>
            <a:br>
              <a:rPr lang="en-US" sz="6600" b="1" smtClean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oe oe, naèm töï nhieân khoan khoaùi.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5981284"/>
            <a:ext cx="9144000" cy="63094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40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Kabel" pitchFamily="34" charset="0"/>
              </a:rPr>
              <a:t>TC 58 - NAÈM YEÂN TRONG MAÙNG CHIEÂN KIA</a:t>
            </a:r>
          </a:p>
        </p:txBody>
      </p:sp>
    </p:spTree>
    <p:extLst>
      <p:ext uri="{BB962C8B-B14F-4D97-AF65-F5344CB8AC3E}">
        <p14:creationId xmlns:p14="http://schemas.microsoft.com/office/powerpoint/2010/main" val="1245387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15752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Chuùa oâi, con yeâu Ngaøi nhieàu, nguyeàn nhìn xuoáng töø trôøi.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5981284"/>
            <a:ext cx="9144000" cy="63094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40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Kabel" pitchFamily="34" charset="0"/>
              </a:rPr>
              <a:t>TC 58 - NAÈM YEÂN TRONG MAÙNG CHIEÂN KIA</a:t>
            </a:r>
          </a:p>
        </p:txBody>
      </p:sp>
    </p:spTree>
    <p:extLst>
      <p:ext uri="{BB962C8B-B14F-4D97-AF65-F5344CB8AC3E}">
        <p14:creationId xmlns:p14="http://schemas.microsoft.com/office/powerpoint/2010/main" val="5307440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15752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Laïi beân noâi ru </a:t>
            </a:r>
            <a:br>
              <a:rPr lang="en-US" sz="6600" b="1" smtClean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con nguû, Cöùu </a:t>
            </a:r>
            <a:br>
              <a:rPr lang="en-US" sz="6600" b="1" smtClean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Chuùa Jeâsus oâi! 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5981284"/>
            <a:ext cx="9144000" cy="63094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40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Kabel" pitchFamily="34" charset="0"/>
              </a:rPr>
              <a:t>TC 58 - NAÈM YEÂN TRONG MAÙNG CHIEÂN KIA</a:t>
            </a:r>
          </a:p>
        </p:txBody>
      </p:sp>
    </p:spTree>
    <p:extLst>
      <p:ext uri="{BB962C8B-B14F-4D97-AF65-F5344CB8AC3E}">
        <p14:creationId xmlns:p14="http://schemas.microsoft.com/office/powerpoint/2010/main" val="29395963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4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</TotalTime>
  <Words>236</Words>
  <Application>Microsoft Office PowerPoint</Application>
  <PresentationFormat>On-screen Show (4:3)</PresentationFormat>
  <Paragraphs>34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Calibri</vt:lpstr>
      <vt:lpstr>Calibri Light</vt:lpstr>
      <vt:lpstr>HP-Kabel</vt:lpstr>
      <vt:lpstr>VNI-Aptima</vt:lpstr>
      <vt:lpstr>VNI-Bamas</vt:lpstr>
      <vt:lpstr>3_Office Theme</vt:lpstr>
      <vt:lpstr>4_Office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6</cp:revision>
  <dcterms:created xsi:type="dcterms:W3CDTF">2013-10-07T08:52:52Z</dcterms:created>
  <dcterms:modified xsi:type="dcterms:W3CDTF">2013-11-19T02:01:02Z</dcterms:modified>
</cp:coreProperties>
</file>