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6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12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24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69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726532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Bamas" pitchFamily="34" charset="0"/>
              </a:rPr>
              <a:t>TOÂN VINH CHUÙA  - THAÙNH CA 59</a:t>
            </a:r>
          </a:p>
        </p:txBody>
      </p:sp>
      <p:sp>
        <p:nvSpPr>
          <p:cNvPr id="4" name="Rectangle 3"/>
          <p:cNvSpPr/>
          <p:nvPr/>
        </p:nvSpPr>
        <p:spPr>
          <a:xfrm>
            <a:off x="1816608" y="2871216"/>
            <a:ext cx="694334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ÑEÂM YEÂN LAËNG</a:t>
            </a:r>
          </a:p>
        </p:txBody>
      </p:sp>
    </p:spTree>
    <p:extLst>
      <p:ext uri="{BB962C8B-B14F-4D97-AF65-F5344CB8AC3E}">
        <p14:creationId xmlns:p14="http://schemas.microsoft.com/office/powerpoint/2010/main" val="268308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giaùng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laâm traàn theá,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 bình ñeán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nhaân loaïi.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59 – ÑEÂM YEÂN LAËNG</a:t>
            </a:r>
          </a:p>
        </p:txBody>
      </p:sp>
    </p:spTree>
    <p:extLst>
      <p:ext uri="{BB962C8B-B14F-4D97-AF65-F5344CB8AC3E}">
        <p14:creationId xmlns:p14="http://schemas.microsoft.com/office/powerpoint/2010/main" val="3633615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59 – ÑEÂM YEÂN LAËNG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Ñeâm yeân laëng!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Ñeâm thaùnh naày! 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Vaéng veû thay!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Saùng laùng thay!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3285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Chung quanh choán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Ma-ri ñang ngaém con mình, Con Trai thaùnh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raát töôi vui, raát an bình.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59 – ÑEÂM YEÂN LAËNG</a:t>
            </a:r>
          </a:p>
        </p:txBody>
      </p:sp>
    </p:spTree>
    <p:extLst>
      <p:ext uri="{BB962C8B-B14F-4D97-AF65-F5344CB8AC3E}">
        <p14:creationId xmlns:p14="http://schemas.microsoft.com/office/powerpoint/2010/main" val="3543031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Ñöông ngôi döôùi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khung trôøi vaéng, </a:t>
            </a:r>
          </a:p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eâm ñeàm giöõa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ñeâm yeân laëng.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59 – ÑEÂM YEÂN LAËNG</a:t>
            </a:r>
          </a:p>
        </p:txBody>
      </p:sp>
    </p:spTree>
    <p:extLst>
      <p:ext uri="{BB962C8B-B14F-4D97-AF65-F5344CB8AC3E}">
        <p14:creationId xmlns:p14="http://schemas.microsoft.com/office/powerpoint/2010/main" val="2836150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59 – ÑEÂM YEÂN LAËNG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Ñeâm yeân laëng!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Ñeâm thaùnh naày! 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Boãng keû chaên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hoaûng hoát thay.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2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Vinh quang thaùnh ôû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thieân quoác soi loøa, muoân thieân söù haùt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vang: Ha-leâ-lu-gia!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59 – ÑEÂM YEÂN LAËNG</a:t>
            </a:r>
          </a:p>
        </p:txBody>
      </p:sp>
    </p:spTree>
    <p:extLst>
      <p:ext uri="{BB962C8B-B14F-4D97-AF65-F5344CB8AC3E}">
        <p14:creationId xmlns:p14="http://schemas.microsoft.com/office/powerpoint/2010/main" val="2096680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Chuùa giaùng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laâm traàn theá,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giaùng sinh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ñeâm naày.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59 – ÑEÂM YEÂN LAËNG</a:t>
            </a:r>
          </a:p>
        </p:txBody>
      </p:sp>
    </p:spTree>
    <p:extLst>
      <p:ext uri="{BB962C8B-B14F-4D97-AF65-F5344CB8AC3E}">
        <p14:creationId xmlns:p14="http://schemas.microsoft.com/office/powerpoint/2010/main" val="1325076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59 – ÑEÂM YEÂN LAËNG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Ñeâm yeân laëng!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Ñeâm thaùnh naày! 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Ñöùc Chuùa Con,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yeâu thöông ñaày.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2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Dung quang Chuùa chieáu ra aân ñieån thieân ñaøng, nhö tia thaùi döông khi töng saùng huy hoaøng.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59 – ÑEÂM YEÂN LAËNG</a:t>
            </a:r>
          </a:p>
        </p:txBody>
      </p:sp>
    </p:spTree>
    <p:extLst>
      <p:ext uri="{BB962C8B-B14F-4D97-AF65-F5344CB8AC3E}">
        <p14:creationId xmlns:p14="http://schemas.microsoft.com/office/powerpoint/2010/main" val="204619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126</Words>
  <Application>Microsoft Office PowerPoint</Application>
  <PresentationFormat>On-screen Show (4:3)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HP-Kabel</vt:lpstr>
      <vt:lpstr>VNI-Aptima</vt:lpstr>
      <vt:lpstr>VNI-Bamas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2013-10-07T10:15:23Z</dcterms:created>
  <dcterms:modified xsi:type="dcterms:W3CDTF">2013-11-19T02:01:41Z</dcterms:modified>
</cp:coreProperties>
</file>