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0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3728" y="2395728"/>
            <a:ext cx="694334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THOAÏT ÑEÁN </a:t>
            </a:r>
            <a:b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ÑEÂM NOÏ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 -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60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Vaäy ôù ai gaùnh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öu löï naëng neà,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laïi noãi thaân theá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moûng manh.</a:t>
            </a:r>
          </a:p>
        </p:txBody>
      </p:sp>
    </p:spTree>
    <p:extLst>
      <p:ext uri="{BB962C8B-B14F-4D97-AF65-F5344CB8AC3E}">
        <p14:creationId xmlns:p14="http://schemas.microsoft.com/office/powerpoint/2010/main" val="429281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Loäi suoái, laàn doác,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treøo ñeøo, baêng ngaøn,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nhoïc coâng khoân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löôùt daëm quanh.</a:t>
            </a:r>
          </a:p>
        </p:txBody>
      </p:sp>
    </p:spTree>
    <p:extLst>
      <p:ext uri="{BB962C8B-B14F-4D97-AF65-F5344CB8AC3E}">
        <p14:creationId xmlns:p14="http://schemas.microsoft.com/office/powerpoint/2010/main" val="21496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Kíp kíp nhìn laïi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giôø vaøng thoi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ñöa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ñeán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ôù ai,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haõy mau maø!</a:t>
            </a:r>
          </a:p>
        </p:txBody>
      </p:sp>
    </p:spTree>
    <p:extLst>
      <p:ext uri="{BB962C8B-B14F-4D97-AF65-F5344CB8AC3E}">
        <p14:creationId xmlns:p14="http://schemas.microsoft.com/office/powerpoint/2010/main" val="28408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Baïn khaù döøng böôùc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khoå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trình quay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ñaàu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ñaëng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nghe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thieân söù tuïng ca.</a:t>
            </a:r>
          </a:p>
        </p:txBody>
      </p:sp>
    </p:spTree>
    <p:extLst>
      <p:ext uri="{BB962C8B-B14F-4D97-AF65-F5344CB8AC3E}">
        <p14:creationId xmlns:p14="http://schemas.microsoft.com/office/powerpoint/2010/main" val="20816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Nghieäm ñuùng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thi baù xöa döï ngoân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roài, thaät caûnh kia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haún ñeán mau.</a:t>
            </a:r>
          </a:p>
        </p:txBody>
      </p:sp>
    </p:spTree>
    <p:extLst>
      <p:ext uri="{BB962C8B-B14F-4D97-AF65-F5344CB8AC3E}">
        <p14:creationId xmlns:p14="http://schemas.microsoft.com/office/powerpoint/2010/main" val="31577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Leï baáy ngaøy thaùng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vuøn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vuït qua kìa,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ñoä xuaân thieân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coù chaäm ñaâu.</a:t>
            </a:r>
          </a:p>
        </p:txBody>
      </p:sp>
    </p:spTree>
    <p:extLst>
      <p:ext uri="{BB962C8B-B14F-4D97-AF65-F5344CB8AC3E}">
        <p14:creationId xmlns:p14="http://schemas.microsoft.com/office/powerpoint/2010/main" val="153894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Luùc aáy thaät thaïnh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thôøi hoaøng kim thay, choùi loùi treân caû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muoân loaøi.</a:t>
            </a:r>
          </a:p>
        </p:txBody>
      </p:sp>
    </p:spTree>
    <p:extLst>
      <p:ext uri="{BB962C8B-B14F-4D97-AF65-F5344CB8AC3E}">
        <p14:creationId xmlns:p14="http://schemas.microsoft.com/office/powerpoint/2010/main" val="13101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Daäy ñaát cuøng ñaùp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hoaø laïi raäp raøng,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gioïng ca thieân söù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huøng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oai.</a:t>
            </a:r>
          </a:p>
        </p:txBody>
      </p:sp>
    </p:spTree>
    <p:extLst>
      <p:ext uri="{BB962C8B-B14F-4D97-AF65-F5344CB8AC3E}">
        <p14:creationId xmlns:p14="http://schemas.microsoft.com/office/powerpoint/2010/main" val="414547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Thoaït ñeán xöa luùc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yeân tònh ñeâm noï,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röïc rôõ thieân söù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giaùng laâm. </a:t>
            </a:r>
          </a:p>
        </p:txBody>
      </p:sp>
    </p:spTree>
    <p:extLst>
      <p:ext uri="{BB962C8B-B14F-4D97-AF65-F5344CB8AC3E}">
        <p14:creationId xmlns:p14="http://schemas.microsoft.com/office/powerpoint/2010/main" val="16893040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Daïo khuùc traàm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boång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giai ñieäu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kyø,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thaàn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binh ca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xöôùng hoaø aâm.</a:t>
            </a:r>
          </a:p>
        </p:txBody>
      </p:sp>
    </p:spTree>
    <p:extLst>
      <p:ext uri="{BB962C8B-B14F-4D97-AF65-F5344CB8AC3E}">
        <p14:creationId xmlns:p14="http://schemas.microsoft.com/office/powerpoint/2010/main" val="30466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Khaép ñaát bình hoaø, ngöôøi ngöôøi haïnh phöôùc, bôûi Vua thieân quoác nhaân hoaø.</a:t>
            </a:r>
          </a:p>
        </p:txBody>
      </p:sp>
    </p:spTree>
    <p:extLst>
      <p:ext uri="{BB962C8B-B14F-4D97-AF65-F5344CB8AC3E}">
        <p14:creationId xmlns:p14="http://schemas.microsoft.com/office/powerpoint/2010/main" val="36559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Thaät choán traàn baáy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giôø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tònh döôøng naøo,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laëng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nghe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thieân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söù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tuïng ca. </a:t>
            </a:r>
          </a:p>
        </p:txBody>
      </p:sp>
    </p:spTree>
    <p:extLst>
      <p:ext uri="{BB962C8B-B14F-4D97-AF65-F5344CB8AC3E}">
        <p14:creationId xmlns:p14="http://schemas.microsoft.com/office/powerpoint/2010/main" val="15312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Rôïp ñaát thieân söù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bay löôïn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nheï nhaøng,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röïc rôõ giöông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caùnh thaùi an.</a:t>
            </a:r>
          </a:p>
        </p:txBody>
      </p:sp>
    </p:spTree>
    <p:extLst>
      <p:ext uri="{BB962C8B-B14F-4D97-AF65-F5344CB8AC3E}">
        <p14:creationId xmlns:p14="http://schemas.microsoft.com/office/powerpoint/2010/main" val="26926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Nhaïc thaùnh kìa tieáng coøn doäi vang reàn,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taän nôi nhaân theá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saàu than. </a:t>
            </a:r>
          </a:p>
        </p:txBody>
      </p:sp>
    </p:spTree>
    <p:extLst>
      <p:ext uri="{BB962C8B-B14F-4D97-AF65-F5344CB8AC3E}">
        <p14:creationId xmlns:p14="http://schemas.microsoft.com/office/powerpoint/2010/main" val="1672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AÁy choán heøn haï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taïi mieàn nhaân gian,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söù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thaùnh cung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kính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bay laø.</a:t>
            </a:r>
          </a:p>
        </p:txBody>
      </p:sp>
    </p:spTree>
    <p:extLst>
      <p:ext uri="{BB962C8B-B14F-4D97-AF65-F5344CB8AC3E}">
        <p14:creationId xmlns:p14="http://schemas.microsoft.com/office/powerpoint/2010/main" val="34471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Taïi choán ñaày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tieáng Ba-beân,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oàn aøo, hoï vui reo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tieáng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ñoàng ca.</a:t>
            </a:r>
          </a:p>
        </p:txBody>
      </p:sp>
    </p:spTree>
    <p:extLst>
      <p:ext uri="{BB962C8B-B14F-4D97-AF65-F5344CB8AC3E}">
        <p14:creationId xmlns:p14="http://schemas.microsoft.com/office/powerpoint/2010/main" val="22402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231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2013-10-02T15:39:04Z</dcterms:created>
  <dcterms:modified xsi:type="dcterms:W3CDTF">2013-11-19T02:02:23Z</dcterms:modified>
</cp:coreProperties>
</file>