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95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01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21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61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33728" y="2395728"/>
            <a:ext cx="694334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OÂ! BEÁT-LEÂ-HEM</a:t>
            </a:r>
            <a:br>
              <a:rPr lang="en-US" sz="7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</a:br>
            <a:r>
              <a:rPr lang="en-US" sz="7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AÁP NHOÛ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726532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Bamas" pitchFamily="34" charset="0"/>
              </a:rPr>
              <a:t>TOÂN VINH CHUÙA  -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Bamas" pitchFamily="34" charset="0"/>
              </a:rPr>
              <a:t>61</a:t>
            </a:r>
            <a:endParaRPr lang="en-US" sz="35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Bama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76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61 – OÂ! BEÁT-LEÂ-HEM AÁP NHOÛ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3.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Ôn ban yeân laëng,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ôn raát kyø, giöõa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ñeâm thanh vaéng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huøng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vó. </a:t>
            </a:r>
          </a:p>
        </p:txBody>
      </p:sp>
    </p:spTree>
    <p:extLst>
      <p:ext uri="{BB962C8B-B14F-4D97-AF65-F5344CB8AC3E}">
        <p14:creationId xmlns:p14="http://schemas.microsoft.com/office/powerpoint/2010/main" val="2940864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460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Hoâm nay ôn aáy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ban cho taâm naày,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cuõng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yeân laëng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gioáng nhö vaäy.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61 – OÂ! BEÁT-LEÂ-HEM AÁP NHOÛ</a:t>
            </a:r>
          </a:p>
        </p:txBody>
      </p:sp>
    </p:spTree>
    <p:extLst>
      <p:ext uri="{BB962C8B-B14F-4D97-AF65-F5344CB8AC3E}">
        <p14:creationId xmlns:p14="http://schemas.microsoft.com/office/powerpoint/2010/main" val="387073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460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Daãu Christ ñeán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eâm ru laëng baët,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tuy ñôøi toäi oâ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saâu saéc.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61 – OÂ! BEÁT-LEÂ-HEM AÁP NHOÛ</a:t>
            </a:r>
          </a:p>
        </p:txBody>
      </p:sp>
    </p:spTree>
    <p:extLst>
      <p:ext uri="{BB962C8B-B14F-4D97-AF65-F5344CB8AC3E}">
        <p14:creationId xmlns:p14="http://schemas.microsoft.com/office/powerpoint/2010/main" val="269555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460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Nhöng ta,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ai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ngöôøi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taâm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taùnh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nhu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mì,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Christ vui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ngöï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ñeán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trò vì.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61 – OÂ! BEÁT-LEÂ-HEM AÁP NHOÛ</a:t>
            </a:r>
          </a:p>
        </p:txBody>
      </p:sp>
    </p:spTree>
    <p:extLst>
      <p:ext uri="{BB962C8B-B14F-4D97-AF65-F5344CB8AC3E}">
        <p14:creationId xmlns:p14="http://schemas.microsoft.com/office/powerpoint/2010/main" val="168510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61 – OÂ! BEÁT-LEÂ-HEM AÁP NHOÛ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4.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Anh em toâi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thaønh </a:t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taâm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kính môøi,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Anh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Beát-leâ-hem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hôõi. </a:t>
            </a:r>
          </a:p>
        </p:txBody>
      </p:sp>
    </p:spTree>
    <p:extLst>
      <p:ext uri="{BB962C8B-B14F-4D97-AF65-F5344CB8AC3E}">
        <p14:creationId xmlns:p14="http://schemas.microsoft.com/office/powerpoint/2010/main" val="298932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460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Voâ taâm trung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ñuoåi </a:t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ra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muoân muoân toäi, giaùng sinh trong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caû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chuùng toâi.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61 – OÂ! BEÁT-LEÂ-HEM AÁP NHOÛ</a:t>
            </a:r>
          </a:p>
        </p:txBody>
      </p:sp>
    </p:spTree>
    <p:extLst>
      <p:ext uri="{BB962C8B-B14F-4D97-AF65-F5344CB8AC3E}">
        <p14:creationId xmlns:p14="http://schemas.microsoft.com/office/powerpoint/2010/main" val="18126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460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Thaùnh söù Noâ-eân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rao taän töôøng,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tin troïng ñaïi,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tin vui söôùng.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61 – OÂ! BEÁT-LEÂ-HEM AÁP NHOÛ</a:t>
            </a:r>
          </a:p>
        </p:txBody>
      </p:sp>
    </p:spTree>
    <p:extLst>
      <p:ext uri="{BB962C8B-B14F-4D97-AF65-F5344CB8AC3E}">
        <p14:creationId xmlns:p14="http://schemas.microsoft.com/office/powerpoint/2010/main" val="204677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460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Xin Em-ma-nu-eân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ôû trong loøng,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chuùng toâi thaønh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kính phuïc toøng.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61 – OÂ! BEÁT-LEÂ-HEM AÁP NHOÛ</a:t>
            </a:r>
          </a:p>
        </p:txBody>
      </p:sp>
    </p:spTree>
    <p:extLst>
      <p:ext uri="{BB962C8B-B14F-4D97-AF65-F5344CB8AC3E}">
        <p14:creationId xmlns:p14="http://schemas.microsoft.com/office/powerpoint/2010/main" val="327805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61 – OÂ! BEÁT-LEÂ-HEM AÁP NHOÛ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1.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OÂ! Beát-leâ-hem,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aáp nhoû naày,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choán ngöôi thaät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an bình baáy! </a:t>
            </a:r>
          </a:p>
        </p:txBody>
      </p:sp>
    </p:spTree>
    <p:extLst>
      <p:ext uri="{BB962C8B-B14F-4D97-AF65-F5344CB8AC3E}">
        <p14:creationId xmlns:p14="http://schemas.microsoft.com/office/powerpoint/2010/main" val="29202345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460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Khi ngöôi ñöông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giaác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meâ man khoâng ngôø,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aùnh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sao nheï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löôùt eâm tôø.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61 – OÂ! BEÁT-LEÂ-HEM AÁP NHOÛ</a:t>
            </a:r>
          </a:p>
        </p:txBody>
      </p:sp>
    </p:spTree>
    <p:extLst>
      <p:ext uri="{BB962C8B-B14F-4D97-AF65-F5344CB8AC3E}">
        <p14:creationId xmlns:p14="http://schemas.microsoft.com/office/powerpoint/2010/main" val="236082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460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AÁy choán phaùt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chaân quang ñôøi ñôøi, trong ñöôøng ngöôi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ñang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taêm toái.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61 – OÂ! BEÁT-LEÂ-HEM AÁP NHOÛ</a:t>
            </a:r>
          </a:p>
        </p:txBody>
      </p:sp>
    </p:spTree>
    <p:extLst>
      <p:ext uri="{BB962C8B-B14F-4D97-AF65-F5344CB8AC3E}">
        <p14:creationId xmlns:p14="http://schemas.microsoft.com/office/powerpoint/2010/main" val="205591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460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Bao xöa hy voïng,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kinh haõi ñoâi ñöôøng,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böõa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nay gaëp giöõa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ñeâm tröôøng.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61 – OÂ! BEÁT-LEÂ-HEM AÁP NHOÛ</a:t>
            </a:r>
          </a:p>
        </p:txBody>
      </p:sp>
    </p:spTree>
    <p:extLst>
      <p:ext uri="{BB962C8B-B14F-4D97-AF65-F5344CB8AC3E}">
        <p14:creationId xmlns:p14="http://schemas.microsoft.com/office/powerpoint/2010/main" val="368688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61 – OÂ! BEÁT-LEÂ-HEM AÁP NHOÛ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2.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Xöa khi Ma-ri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sanh Jeâsus, chuùng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daân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thay thaûy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ñeàu nguû.</a:t>
            </a:r>
          </a:p>
        </p:txBody>
      </p:sp>
    </p:spTree>
    <p:extLst>
      <p:ext uri="{BB962C8B-B14F-4D97-AF65-F5344CB8AC3E}">
        <p14:creationId xmlns:p14="http://schemas.microsoft.com/office/powerpoint/2010/main" val="218279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460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Thieân binh aâu yeám troâng nom Con Trôøi,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toái nay vöøa môùi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ra ñôøi.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61 – OÂ! BEÁT-LEÂ-HEM AÁP NHOÛ</a:t>
            </a:r>
          </a:p>
        </p:txBody>
      </p:sp>
    </p:spTree>
    <p:extLst>
      <p:ext uri="{BB962C8B-B14F-4D97-AF65-F5344CB8AC3E}">
        <p14:creationId xmlns:p14="http://schemas.microsoft.com/office/powerpoint/2010/main" val="255723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460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Caùc thaùnh söù </a:t>
            </a:r>
          </a:p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cao rao nhieät thaønh,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tin möøng ñeâm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sanh Con Thaùnh.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61 – OÂ! BEÁT-LEÂ-HEM AÁP NHOÛ</a:t>
            </a:r>
          </a:p>
        </p:txBody>
      </p:sp>
    </p:spTree>
    <p:extLst>
      <p:ext uri="{BB962C8B-B14F-4D97-AF65-F5344CB8AC3E}">
        <p14:creationId xmlns:p14="http://schemas.microsoft.com/office/powerpoint/2010/main" val="172950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460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Toân vinh Thieân Phuï, danh saùng treân trôøi,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ñaát an bình,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phöôùc </a:t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cho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ngöôøi.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61 – OÂ! BEÁT-LEÂ-HEM AÁP NHOÛ</a:t>
            </a:r>
          </a:p>
        </p:txBody>
      </p:sp>
    </p:spTree>
    <p:extLst>
      <p:ext uri="{BB962C8B-B14F-4D97-AF65-F5344CB8AC3E}">
        <p14:creationId xmlns:p14="http://schemas.microsoft.com/office/powerpoint/2010/main" val="304374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237</Words>
  <Application>Microsoft Office PowerPoint</Application>
  <PresentationFormat>On-screen Show (4:3)</PresentationFormat>
  <Paragraphs>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HP-Kabel</vt:lpstr>
      <vt:lpstr>VNI-Aptima</vt:lpstr>
      <vt:lpstr>VNI-Bamas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2013-10-03T01:30:23Z</dcterms:created>
  <dcterms:modified xsi:type="dcterms:W3CDTF">2013-11-19T02:03:01Z</dcterms:modified>
</cp:coreProperties>
</file>