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9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2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13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45920" y="2798064"/>
            <a:ext cx="72908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ÑEÂM THAÙNH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66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9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Ñeâm Chuùa töø aùi,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chính ñeâm Jeâsus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giaùng sinh.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138796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2.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Muïc ñoàng gaëp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ngay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Anh Nhi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trong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chuoàng chieân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ñaùng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thöông. </a:t>
            </a:r>
          </a:p>
        </p:txBody>
      </p:sp>
    </p:spTree>
    <p:extLst>
      <p:ext uri="{BB962C8B-B14F-4D97-AF65-F5344CB8AC3E}">
        <p14:creationId xmlns:p14="http://schemas.microsoft.com/office/powerpoint/2010/main" val="79426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Ñôn thaønh thôø laïy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Thaàn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Nhaân hieån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vinh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laï thöôøng.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5290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Tìm thôø laïy Vua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xöa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baùc só nhìn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sao ruoåi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dong.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419453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Nay ta thaønh kính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cuøng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toân Chuùa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caùch heát loøng.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240666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Jeâsus traûi tröôøng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ñau khoå thöông caûm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nhöôïc ñieåm ta.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84615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Ban ôn giöõ gìn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ta khoûi möu quyû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quyeàn ma.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336796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Chuùa sinh giôø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ñaây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ñeâm thaùnh vinh quang vui veû baáy!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19946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Ñeâm phöôùc haïnh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ñaáy, ñeâm hoøa bình,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ñeâm an ninh.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31136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Ñeâm Chuùa töø aùi,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chính ñeâm Jeâsus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giaùng sinh.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19530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1.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Kìa, vuøng trôøi ñoâng ngoâi sao Tin Laønh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soi thaùnh quang. </a:t>
            </a:r>
          </a:p>
        </p:txBody>
      </p:sp>
    </p:spTree>
    <p:extLst>
      <p:ext uri="{BB962C8B-B14F-4D97-AF65-F5344CB8AC3E}">
        <p14:creationId xmlns:p14="http://schemas.microsoft.com/office/powerpoint/2010/main" val="7384307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3.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Ngaøi töøng daïy ta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neân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yeâu thöông cuøng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nhau chôù phai.</a:t>
            </a:r>
          </a:p>
        </p:txBody>
      </p:sp>
    </p:spTree>
    <p:extLst>
      <p:ext uri="{BB962C8B-B14F-4D97-AF65-F5344CB8AC3E}">
        <p14:creationId xmlns:p14="http://schemas.microsoft.com/office/powerpoint/2010/main" val="34031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Yeâu laø luaät Ngaøi,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bình an aáy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Tin Laønh Ngaøi.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210150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Ngaøi vì toäi noâ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neân beû xích xieàng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ma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quyû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kia.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233331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Danh Ngaøi truyeàn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ñeán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bao aùp cheá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thaûy xa lìa.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5753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Ta neân heát loøng toân kính danh Ñaáng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vöøa giaùng sinh.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7149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Daâng leân khuùc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thaàn ca caùm ôn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Chuùa dieäu vinh.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304289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Chuùa sinh giôø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ñaây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ñeâm thaùnh vinh quang vui veû baáy!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229313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Ñeâm phöôùc haïnh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ñaáy, ñeâm hoøa bình,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ñeâm an ninh.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31167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Ñeâm Chuùa töø aùi,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chính ñeâm Jeâsus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giaùng sinh.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140387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Con Trôøi töï haï </a:t>
            </a:r>
          </a:p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thaønh nhaân giöõa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ñeâm huy hoaøng.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66995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Vì loøng Ngaøi yeâu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nhaân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theá ñaém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chìm nôi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beán meâ.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46073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Ra ñôøi laøm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giaù cao quyù cöùu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chuùng sinh veà.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419205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Bao naêm caûnh ñôøi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nhö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giöõa ñeâm aùc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toäi khieáp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kinh.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11637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Hoâm nay khaép trôøi troâng roõ quang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caûnh dieäu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vinh.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32851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Chuùa sinh giôø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ñaây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ñeâm thaùnh vinh quang vui veû baáy!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197635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Ñeâm phöôùc haïnh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ñaáy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ñeâm hoøa bình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ñeâm an ninh.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66 – ÑEÂM THAÙNH</a:t>
            </a:r>
          </a:p>
        </p:txBody>
      </p:sp>
    </p:spTree>
    <p:extLst>
      <p:ext uri="{BB962C8B-B14F-4D97-AF65-F5344CB8AC3E}">
        <p14:creationId xmlns:p14="http://schemas.microsoft.com/office/powerpoint/2010/main" val="22732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308</Words>
  <Application>Microsoft Office PowerPoint</Application>
  <PresentationFormat>On-screen Show (4:3)</PresentationFormat>
  <Paragraphs>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2013-10-03T15:16:09Z</dcterms:created>
  <dcterms:modified xsi:type="dcterms:W3CDTF">2013-11-19T02:05:53Z</dcterms:modified>
</cp:coreProperties>
</file>