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97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3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21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7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63040" y="2298192"/>
            <a:ext cx="729081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MUÏC TÖÛ THÖÙC GIÖÕ CHIEÂN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67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71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67 – MUÏC TÖÛ THÖÙC GIÖÕ CHIEÂN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5.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“Tuïng myõ Chuùa 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treân trôøi caû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saùng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danh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, ñòa haï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an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vui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bình thanh.</a:t>
            </a:r>
          </a:p>
        </p:txBody>
      </p:sp>
    </p:spTree>
    <p:extLst>
      <p:ext uri="{BB962C8B-B14F-4D97-AF65-F5344CB8AC3E}">
        <p14:creationId xmlns:p14="http://schemas.microsoft.com/office/powerpoint/2010/main" val="53745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Haïnh phöôùc giaùng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laâm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nay treân nhaân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loaïi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, maõi töôi vui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khoâng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heà phai.”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67 – MUÏC TÖÛ THÖÙC GIÖÕ CHIEÂN</a:t>
            </a:r>
          </a:p>
        </p:txBody>
      </p:sp>
    </p:spTree>
    <p:extLst>
      <p:ext uri="{BB962C8B-B14F-4D97-AF65-F5344CB8AC3E}">
        <p14:creationId xmlns:p14="http://schemas.microsoft.com/office/powerpoint/2010/main" val="328692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67 – MUÏC TÖÛ THÖÙC GIÖÕ CHIEÂN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1.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Muïc töû luùc canh tröôøng thöùc giöõ chieân, ngoài cuøng nhau treân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ñoài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nghieâng. </a:t>
            </a:r>
          </a:p>
        </p:txBody>
      </p:sp>
    </p:spTree>
    <p:extLst>
      <p:ext uri="{BB962C8B-B14F-4D97-AF65-F5344CB8AC3E}">
        <p14:creationId xmlns:p14="http://schemas.microsoft.com/office/powerpoint/2010/main" val="22723398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Thoaït coù thieân binh thaân laâm huy hoaøng, chieáu quanh ñaây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muoân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haøo quang.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67 – MUÏC TÖÛ THÖÙC GIÖÕ CHIEÂN</a:t>
            </a:r>
          </a:p>
        </p:txBody>
      </p:sp>
    </p:spTree>
    <p:extLst>
      <p:ext uri="{BB962C8B-B14F-4D97-AF65-F5344CB8AC3E}">
        <p14:creationId xmlns:p14="http://schemas.microsoft.com/office/powerpoint/2010/main" val="29545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67 – MUÏC TÖÛ THÖÙC GIÖÕ CHIEÂN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2.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Hoï khieáp boãng nghe thaàn söù nhuû khuyeân: “Ñöøng sôï chi,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neân bình yeân! </a:t>
            </a:r>
          </a:p>
        </p:txBody>
      </p:sp>
    </p:spTree>
    <p:extLst>
      <p:ext uri="{BB962C8B-B14F-4D97-AF65-F5344CB8AC3E}">
        <p14:creationId xmlns:p14="http://schemas.microsoft.com/office/powerpoint/2010/main" val="38958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Naày, phöôùc aâm ta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rao cho moïi ngöôøi,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caùc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ngöôi hoâm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nay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cuøng vui.”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67 – MUÏC TÖÛ THÖÙC GIÖÕ CHIEÂN</a:t>
            </a:r>
          </a:p>
        </p:txBody>
      </p:sp>
    </p:spTree>
    <p:extLst>
      <p:ext uri="{BB962C8B-B14F-4D97-AF65-F5344CB8AC3E}">
        <p14:creationId xmlns:p14="http://schemas.microsoft.com/office/powerpoint/2010/main" val="333191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67 – MUÏC TÖÛ THÖÙC GIÖÕ CHIEÂN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3.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“Hoàng phuùc caùc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ngöôi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thaønh Ña-vít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ñaây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choài Ña-vít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sinh ngaøy nay.</a:t>
            </a:r>
          </a:p>
        </p:txBody>
      </p:sp>
    </p:spTree>
    <p:extLst>
      <p:ext uri="{BB962C8B-B14F-4D97-AF65-F5344CB8AC3E}">
        <p14:creationId xmlns:p14="http://schemas.microsoft.com/office/powerpoint/2010/main" val="12180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Laø Christ, Cöùu Chuùa  ban cho nhaân loaïi,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daáu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nhö sau ñaây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tìm coi.”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67 – MUÏC TÖÛ THÖÙC GIÖÕ CHIEÂN</a:t>
            </a:r>
          </a:p>
        </p:txBody>
      </p:sp>
    </p:spTree>
    <p:extLst>
      <p:ext uri="{BB962C8B-B14F-4D97-AF65-F5344CB8AC3E}">
        <p14:creationId xmlns:p14="http://schemas.microsoft.com/office/powerpoint/2010/main" val="405574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67 – MUÏC TÖÛ THÖÙC GIÖÕ CHIEÂN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4.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“Thaàn töû caùc ngöôi nhìn thaáy böõa nay,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trình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dieän cho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nhaân loaïi ñaây.</a:t>
            </a:r>
          </a:p>
        </p:txBody>
      </p:sp>
    </p:spTree>
    <p:extLst>
      <p:ext uri="{BB962C8B-B14F-4D97-AF65-F5344CB8AC3E}">
        <p14:creationId xmlns:p14="http://schemas.microsoft.com/office/powerpoint/2010/main" val="46695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Naøo coù chi hôn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vuoâng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khaên boïc mình,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maùng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chieân kia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nôi Ngaøi sinh.”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67 – MUÏC TÖÛ THÖÙC GIÖÕ CHIEÂN</a:t>
            </a:r>
          </a:p>
        </p:txBody>
      </p:sp>
    </p:spTree>
    <p:extLst>
      <p:ext uri="{BB962C8B-B14F-4D97-AF65-F5344CB8AC3E}">
        <p14:creationId xmlns:p14="http://schemas.microsoft.com/office/powerpoint/2010/main" val="333844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191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HP-Kabel</vt:lpstr>
      <vt:lpstr>VNI-Aptima</vt:lpstr>
      <vt:lpstr>VNI-Bamas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2013-10-03T15:37:58Z</dcterms:created>
  <dcterms:modified xsi:type="dcterms:W3CDTF">2013-11-19T02:06:22Z</dcterms:modified>
</cp:coreProperties>
</file>