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6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3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1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3040" y="2298192"/>
            <a:ext cx="729081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ÑEÂM CHUÙA TRÔØI </a:t>
            </a:r>
            <a:b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BAN ÔN LAØNH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68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Mieàn ñoâng choùi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raïng sao huy hoaøng,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tia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vui möøng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baùc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só nhaän ra.</a:t>
            </a:r>
          </a:p>
        </p:txBody>
      </p:sp>
    </p:spTree>
    <p:extLst>
      <p:ext uri="{BB962C8B-B14F-4D97-AF65-F5344CB8AC3E}">
        <p14:creationId xmlns:p14="http://schemas.microsoft.com/office/powerpoint/2010/main" val="173866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Cuøng nhau saém moät döôïc, höông, vaøng,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xoâng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pha naøo quaûn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daëm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ñöôøng xa.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173494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Ngöûa maét ngaém sao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cöù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baêng chöøng,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muoán yeát Vua naïi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bao sôn haø.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319621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Vaøo daâng leã vaät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nôi sao döøng,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Anh Nhi naày haún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Quaân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Vöông 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17078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Möøng ñeâm aáy thaät ñeâm phöôùc thaàn,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ca möøng rôõ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 hoøa thinh.</a:t>
            </a:r>
          </a:p>
        </p:txBody>
      </p:sp>
    </p:spTree>
    <p:extLst>
      <p:ext uri="{BB962C8B-B14F-4D97-AF65-F5344CB8AC3E}">
        <p14:creationId xmlns:p14="http://schemas.microsoft.com/office/powerpoint/2010/main" val="23743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Raèng xöa Christ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chòu thaân ti baàn,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ñöa ta vaøo nöôùc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Vua Thaàn Minh.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312611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Kíp giaûng phöôùc aâm khaép xa gaàn,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tænh thöùc ai coøn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meâ tuïc tình.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320105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Ngaøn xöa nhôù laïi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ñeâm phöôùc thaàn,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daân möøng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chuùc Vua haï sinh.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34347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Naày ñeâm Chuùa Trôøi ban ôn laønh, xöa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chöa heà coù trong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nhaân gian.</a:t>
            </a:r>
          </a:p>
        </p:txBody>
      </p:sp>
    </p:spTree>
    <p:extLst>
      <p:ext uri="{BB962C8B-B14F-4D97-AF65-F5344CB8AC3E}">
        <p14:creationId xmlns:p14="http://schemas.microsoft.com/office/powerpoint/2010/main" val="30924895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Truyeàn Con Thaùnh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lìa thieân ñaøng,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ñem thaân vaøng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xuoáng coõi laàm than.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295623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Daãu Beát-leâ-hem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tieåu ty thaønh,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maùng coû hiu quaïnh chieân quanh raøn.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428325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Maø vinh hieån trôøi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raïng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muoân hình,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ñang ñeâm muïc töû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sôï hoang mang.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12483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Kìa xem aùnh haøo quang soi ngôøi,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bao thieân thaàn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xöôùng ca daäy vang.</a:t>
            </a:r>
          </a:p>
        </p:txBody>
      </p:sp>
    </p:spTree>
    <p:extLst>
      <p:ext uri="{BB962C8B-B14F-4D97-AF65-F5344CB8AC3E}">
        <p14:creationId xmlns:p14="http://schemas.microsoft.com/office/powerpoint/2010/main" val="35718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Möøng nay phöôùc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traïch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cho muoân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ngöôøi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vinh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danh trôøi,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ñaát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ñöôïc bình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324967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Hôõi caùc keû chaên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chôù run rôøi, haõy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vöõng taâm thaàn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nghe ta truyeàn.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3795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“Thaønh Ña-vít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Thaàn Nhi ra ñôøi,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tin vui möøng lôùn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cho nhaân gian.”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68 – ÑEÂM CHUÙA TRÔØI BAN ÔN LAØNH</a:t>
            </a:r>
          </a:p>
        </p:txBody>
      </p:sp>
    </p:spTree>
    <p:extLst>
      <p:ext uri="{BB962C8B-B14F-4D97-AF65-F5344CB8AC3E}">
        <p14:creationId xmlns:p14="http://schemas.microsoft.com/office/powerpoint/2010/main" val="28770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242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2013-10-03T15:42:26Z</dcterms:created>
  <dcterms:modified xsi:type="dcterms:W3CDTF">2013-11-19T02:06:54Z</dcterms:modified>
</cp:coreProperties>
</file>