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6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4960" y="1908048"/>
            <a:ext cx="729081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THIEÂN SÖÙ </a:t>
            </a:r>
            <a:b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BAÙO TIN CHUÙA LAÂM PHAØM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69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Côù sao chính Con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Trôøi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nay chòu hình?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Vì taâm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huyeát thöông ngöôøi nhieät thaønh.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17970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Ñòa haï coù moät,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thöôïng khoâng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hai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huyeát chuoäc toäi,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ban ôn cöùu laâu daøi.</a:t>
            </a:r>
          </a:p>
        </p:txBody>
      </p:sp>
    </p:spTree>
    <p:extLst>
      <p:ext uri="{BB962C8B-B14F-4D97-AF65-F5344CB8AC3E}">
        <p14:creationId xmlns:p14="http://schemas.microsoft.com/office/powerpoint/2010/main" val="7557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Taâm hoàn toâi goäi saïch khoan thai, quyeát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rao Tin Laønh moïi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nôi Chuùa sai.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40521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Gioáng thieân söù xöa truyeàn tin naày hoaøi, cuøng nhau xöôùng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ca raäp moät baøi.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14596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Moät thieân söù ñöông ñeâm laëng canh thaâm, baùo cuøng boïn chaên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Chuùa laâm phaøm.</a:t>
            </a:r>
          </a:p>
        </p:txBody>
      </p:sp>
    </p:spTree>
    <p:extLst>
      <p:ext uri="{BB962C8B-B14F-4D97-AF65-F5344CB8AC3E}">
        <p14:creationId xmlns:p14="http://schemas.microsoft.com/office/powerpoint/2010/main" val="20434482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Trong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Giu-ña,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thaønh Beát-leâ-hem, chuùng  nghe xong voäi dôøi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ñeán taàm.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3712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Thaáy Con Thaùnh töôi cöôøi yeân laëng naèm,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lôøi kia quaû nghieäm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thaät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khoâng laàm.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14749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Nghìn vaïn thieân thaàn ca gioïng du döông,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chuùc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sinh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veû laï döôøng.</a:t>
            </a:r>
          </a:p>
        </p:txBody>
      </p:sp>
    </p:spTree>
    <p:extLst>
      <p:ext uri="{BB962C8B-B14F-4D97-AF65-F5344CB8AC3E}">
        <p14:creationId xmlns:p14="http://schemas.microsoft.com/office/powerpoint/2010/main" val="321432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 hoøa nhau vaän ñieäu toân vöông, taùn döông danh Ngaøi raïng treân thieân ñöôøng.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32137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Theá nhaân höôûng ôn nghìn thu mieân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tröôøng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töø nay caû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ñòa caàu an khöông.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41454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Vì toäi nhaân loaïi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Ngaøi hy sinh,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choã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thaäp töï, oâi troâng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thaáy gheâ mình.</a:t>
            </a:r>
          </a:p>
        </p:txBody>
      </p:sp>
    </p:spTree>
    <p:extLst>
      <p:ext uri="{BB962C8B-B14F-4D97-AF65-F5344CB8AC3E}">
        <p14:creationId xmlns:p14="http://schemas.microsoft.com/office/powerpoint/2010/main" val="424576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Chaân vaø tay ñeàu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bò ñoùng ñinh, giaùo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hoâng ñaàu bò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gai khoå tình.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69 – THIEÂN SÖÙ BAÙO TIN CHUÙA LAÂM PHAØM</a:t>
            </a:r>
          </a:p>
        </p:txBody>
      </p:sp>
    </p:spTree>
    <p:extLst>
      <p:ext uri="{BB962C8B-B14F-4D97-AF65-F5344CB8AC3E}">
        <p14:creationId xmlns:p14="http://schemas.microsoft.com/office/powerpoint/2010/main" val="41710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241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2013-10-03T15:47:17Z</dcterms:created>
  <dcterms:modified xsi:type="dcterms:W3CDTF">2013-11-19T02:07:34Z</dcterms:modified>
</cp:coreProperties>
</file>