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38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3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67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97152" y="2346960"/>
            <a:ext cx="729081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ÑAÁNG THAÙNH</a:t>
            </a:r>
          </a:p>
          <a:p>
            <a:pPr algn="ctr"/>
            <a: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LAÂM PHAØM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– THAÙNH CA 70</a:t>
            </a:r>
          </a:p>
        </p:txBody>
      </p:sp>
    </p:spTree>
    <p:extLst>
      <p:ext uri="{BB962C8B-B14F-4D97-AF65-F5344CB8AC3E}">
        <p14:creationId xmlns:p14="http://schemas.microsoft.com/office/powerpoint/2010/main" val="138386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Ñaïo bình an,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aân ñieån thaám khaép chuùng sanh.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70 – ÑAÁNG THAÙNH LAÂM PHAØM</a:t>
            </a:r>
          </a:p>
        </p:txBody>
      </p:sp>
    </p:spTree>
    <p:extLst>
      <p:ext uri="{BB962C8B-B14F-4D97-AF65-F5344CB8AC3E}">
        <p14:creationId xmlns:p14="http://schemas.microsoft.com/office/powerpoint/2010/main" val="34887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Bôûi thöông ta, Christ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boû ngoâi thieân ñöôøng, maøn söông chieáu ñaát thaáu ñeâm tröôøng.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70 – ÑAÁNG THAÙNH LAÂM PHAØM</a:t>
            </a:r>
          </a:p>
        </p:txBody>
      </p:sp>
    </p:spTree>
    <p:extLst>
      <p:ext uri="{BB962C8B-B14F-4D97-AF65-F5344CB8AC3E}">
        <p14:creationId xmlns:p14="http://schemas.microsoft.com/office/powerpoint/2010/main" val="32050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70 – ÑAÁNG THAÙNH LAÂM PHAØM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3.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OÂi, caûnh vöôøn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xöa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A-ñam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sa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ngaõ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khieán töû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toân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phuïc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aùc ma. </a:t>
            </a:r>
          </a:p>
        </p:txBody>
      </p:sp>
    </p:spTree>
    <p:extLst>
      <p:ext uri="{BB962C8B-B14F-4D97-AF65-F5344CB8AC3E}">
        <p14:creationId xmlns:p14="http://schemas.microsoft.com/office/powerpoint/2010/main" val="421635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Maùng coû heøn nay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Jeâsus sinh giaùng,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cöùu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ta,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ñöa leân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nôi saùng.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70 – ÑAÁNG THAÙNH LAÂM PHAØM</a:t>
            </a:r>
          </a:p>
        </p:txBody>
      </p:sp>
    </p:spTree>
    <p:extLst>
      <p:ext uri="{BB962C8B-B14F-4D97-AF65-F5344CB8AC3E}">
        <p14:creationId xmlns:p14="http://schemas.microsoft.com/office/powerpoint/2010/main" val="9022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 smtClean="0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 Ñaáng Thaùnh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laâm phaøm, giöõa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ñeâm vinh haïnh.</a:t>
            </a:r>
            <a:endParaRPr lang="en-US"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70 – ÑAÁNG THAÙNH LAÂM PHAØM</a:t>
            </a:r>
          </a:p>
        </p:txBody>
      </p:sp>
    </p:spTree>
    <p:extLst>
      <p:ext uri="{BB962C8B-B14F-4D97-AF65-F5344CB8AC3E}">
        <p14:creationId xmlns:p14="http://schemas.microsoft.com/office/powerpoint/2010/main" val="65105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Ñaïo bình an,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aân ñieån thaám khaép chuùng sanh.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70 – ÑAÁNG THAÙNH LAÂM PHAØM</a:t>
            </a:r>
          </a:p>
        </p:txBody>
      </p:sp>
    </p:spTree>
    <p:extLst>
      <p:ext uri="{BB962C8B-B14F-4D97-AF65-F5344CB8AC3E}">
        <p14:creationId xmlns:p14="http://schemas.microsoft.com/office/powerpoint/2010/main" val="296187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Bôûi thöông ta, Christ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boû ngoâi thieân ñöôøng, maøn söông chieáu ñaát thaáu ñeâm tröôøng.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70 – ÑAÁNG THAÙNH LAÂM PHAØM</a:t>
            </a:r>
          </a:p>
        </p:txBody>
      </p:sp>
    </p:spTree>
    <p:extLst>
      <p:ext uri="{BB962C8B-B14F-4D97-AF65-F5344CB8AC3E}">
        <p14:creationId xmlns:p14="http://schemas.microsoft.com/office/powerpoint/2010/main" val="25678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70 – ÑAÁNG THAÙNH LAÂM PHAØM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4.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Chaân Chuùa thaùnh nhaân ban ôn giaûi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phoùng, theá giôùi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khoûi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voøng töû vong.</a:t>
            </a:r>
          </a:p>
        </p:txBody>
      </p:sp>
    </p:spTree>
    <p:extLst>
      <p:ext uri="{BB962C8B-B14F-4D97-AF65-F5344CB8AC3E}">
        <p14:creationId xmlns:p14="http://schemas.microsoft.com/office/powerpoint/2010/main" val="41205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Haïnh phöôùc ñôøi ta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haân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hoan,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vui thoûa,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bôûi tin hoàng aân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voâ giaù.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70 – ÑAÁNG THAÙNH LAÂM PHAØM</a:t>
            </a:r>
          </a:p>
        </p:txBody>
      </p:sp>
    </p:spTree>
    <p:extLst>
      <p:ext uri="{BB962C8B-B14F-4D97-AF65-F5344CB8AC3E}">
        <p14:creationId xmlns:p14="http://schemas.microsoft.com/office/powerpoint/2010/main" val="37230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 smtClean="0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 Ñaáng Thaùnh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laâm phaøm, giöõa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ñeâm vinh haïnh.</a:t>
            </a:r>
            <a:endParaRPr lang="en-US"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70 – ÑAÁNG THAÙNH LAÂM PHAØM</a:t>
            </a:r>
          </a:p>
        </p:txBody>
      </p:sp>
    </p:spTree>
    <p:extLst>
      <p:ext uri="{BB962C8B-B14F-4D97-AF65-F5344CB8AC3E}">
        <p14:creationId xmlns:p14="http://schemas.microsoft.com/office/powerpoint/2010/main" val="270776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70 – ÑAÁNG THAÙNH LAÂM PHAØM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1.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Ñeâm vaéng trôøi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thanh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canh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khuya sao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saùng,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coù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tieáng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thieân thaàn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baùo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vang. </a:t>
            </a:r>
          </a:p>
        </p:txBody>
      </p:sp>
    </p:spTree>
    <p:extLst>
      <p:ext uri="{BB962C8B-B14F-4D97-AF65-F5344CB8AC3E}">
        <p14:creationId xmlns:p14="http://schemas.microsoft.com/office/powerpoint/2010/main" val="4320449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Ñaïo bình an,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aân ñieån thaám khaép chuùng sanh.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70 – ÑAÁNG THAÙNH LAÂM PHAØM</a:t>
            </a:r>
          </a:p>
        </p:txBody>
      </p:sp>
    </p:spTree>
    <p:extLst>
      <p:ext uri="{BB962C8B-B14F-4D97-AF65-F5344CB8AC3E}">
        <p14:creationId xmlns:p14="http://schemas.microsoft.com/office/powerpoint/2010/main" val="13846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Bôûi thöông ta, Christ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boû ngoâi thieân ñöôøng, maøn söông chieáu ñaát thaáu ñeâm tröôøng.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70 – ÑAÁNG THAÙNH LAÂM PHAØM</a:t>
            </a:r>
          </a:p>
        </p:txBody>
      </p:sp>
    </p:spTree>
    <p:extLst>
      <p:ext uri="{BB962C8B-B14F-4D97-AF65-F5344CB8AC3E}">
        <p14:creationId xmlns:p14="http://schemas.microsoft.com/office/powerpoint/2010/main" val="23739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Möøng baáy boïn chaên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boân ba ñeán choã,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thaáy Con sanh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nôi maùng coû.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70 – ÑAÁNG THAÙNH LAÂM PHAØM</a:t>
            </a:r>
          </a:p>
        </p:txBody>
      </p:sp>
    </p:spTree>
    <p:extLst>
      <p:ext uri="{BB962C8B-B14F-4D97-AF65-F5344CB8AC3E}">
        <p14:creationId xmlns:p14="http://schemas.microsoft.com/office/powerpoint/2010/main" val="298135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 smtClean="0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 Ñaáng Thaùnh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laâm phaøm, giöõa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ñeâm vinh haïnh.</a:t>
            </a:r>
            <a:endParaRPr lang="en-US"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70 – ÑAÁNG THAÙNH LAÂM PHAØM</a:t>
            </a:r>
          </a:p>
        </p:txBody>
      </p:sp>
    </p:spTree>
    <p:extLst>
      <p:ext uri="{BB962C8B-B14F-4D97-AF65-F5344CB8AC3E}">
        <p14:creationId xmlns:p14="http://schemas.microsoft.com/office/powerpoint/2010/main" val="100899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Ñaïo bình an,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aân ñieån thaám khaép chuùng sanh.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70 – ÑAÁNG THAÙNH LAÂM PHAØM</a:t>
            </a:r>
          </a:p>
        </p:txBody>
      </p:sp>
    </p:spTree>
    <p:extLst>
      <p:ext uri="{BB962C8B-B14F-4D97-AF65-F5344CB8AC3E}">
        <p14:creationId xmlns:p14="http://schemas.microsoft.com/office/powerpoint/2010/main" val="371119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Bôûi thöông ta,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Christ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boû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ngoâi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thieân ñöôøng, maøn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söông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chieáu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ñaát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thaáu ñeâm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tröôøng.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 </a:t>
            </a:r>
            <a:endParaRPr lang="en-US"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70 – ÑAÁNG THAÙNH LAÂM PHAØM</a:t>
            </a:r>
          </a:p>
        </p:txBody>
      </p:sp>
    </p:spTree>
    <p:extLst>
      <p:ext uri="{BB962C8B-B14F-4D97-AF65-F5344CB8AC3E}">
        <p14:creationId xmlns:p14="http://schemas.microsoft.com/office/powerpoint/2010/main" val="216985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70 – ÑAÁNG THAÙNH LAÂM PHAØM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2.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Baùc só nhôø ngoâi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sao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Mai soi saùng,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tieán böôùc bao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naøi khoán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nan. </a:t>
            </a:r>
          </a:p>
        </p:txBody>
      </p:sp>
    </p:spTree>
    <p:extLst>
      <p:ext uri="{BB962C8B-B14F-4D97-AF65-F5344CB8AC3E}">
        <p14:creationId xmlns:p14="http://schemas.microsoft.com/office/powerpoint/2010/main" val="23863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Ra maét Haøi Nhi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ñang nöông trong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quaùn, kính daâng traân chaâu chuùc taùn.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70 – ÑAÁNG THAÙNH LAÂM PHAØM</a:t>
            </a:r>
          </a:p>
        </p:txBody>
      </p:sp>
    </p:spTree>
    <p:extLst>
      <p:ext uri="{BB962C8B-B14F-4D97-AF65-F5344CB8AC3E}">
        <p14:creationId xmlns:p14="http://schemas.microsoft.com/office/powerpoint/2010/main" val="286849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 smtClean="0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 Ñaáng Thaùnh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laâm phaøm, giöõa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ñeâm vinh haïnh.</a:t>
            </a:r>
            <a:endParaRPr lang="en-US"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70 – ÑAÁNG THAÙNH LAÂM PHAØM</a:t>
            </a:r>
          </a:p>
        </p:txBody>
      </p:sp>
    </p:spTree>
    <p:extLst>
      <p:ext uri="{BB962C8B-B14F-4D97-AF65-F5344CB8AC3E}">
        <p14:creationId xmlns:p14="http://schemas.microsoft.com/office/powerpoint/2010/main" val="327627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1404</TotalTime>
  <Words>272</Words>
  <Application>Microsoft Office PowerPoint</Application>
  <PresentationFormat>On-screen Show (4:3)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2013-10-03T15:51:50Z</dcterms:created>
  <dcterms:modified xsi:type="dcterms:W3CDTF">2013-11-19T02:08:15Z</dcterms:modified>
</cp:coreProperties>
</file>