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8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9472" y="2200656"/>
            <a:ext cx="80345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THIEÂN ÑAØNG CHUNG VUI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72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Xöa muïc ñoàng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nghe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tin, kieám Con Trôøi chieâm baùi, baùc só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boân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tìm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144018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Nay ñoàng baøo ta neân ñeán toân thôø Con Thaùnh cuøng nhau möøng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giaùng sanh.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19718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Döôùi ñôøi ca xöôùng treân trôøi hoøa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thinh,chuùc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möøng Haøi Nhi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ñem ñeán kyû nguyeân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thanh bình.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16204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OÀÂ laï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thay!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treû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naèm trong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maùng,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laø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Chaân Chuùa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traàn gian.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426015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Thieân ñaøng chung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Chuùa ra ñôøi ñeâm thaùnh, ñeâm hieån vinh ñeâm hoøa bình.</a:t>
            </a:r>
          </a:p>
        </p:txBody>
      </p:sp>
    </p:spTree>
    <p:extLst>
      <p:ext uri="{BB962C8B-B14F-4D97-AF65-F5344CB8AC3E}">
        <p14:creationId xmlns:p14="http://schemas.microsoft.com/office/powerpoint/2010/main" val="2157926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Con Trôøi thöông ta khoâng quaûn ngoâi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vaøng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cao caû, Ngaøi xuoáng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traàn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gian cöùu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32837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Döôùi ñôøi ca xöôùng treân trôøi hoøa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thinh,chuùc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möøng Haøi Nhi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ñem ñeán kyû nguyeân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thanh bình.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26545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OÀÂ laï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thay!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treû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naèm trong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maùng,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laø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Chaân Chuùa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traàn gian.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4367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Thieân thaàn bay mau ñem xuoáng tin laønh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töôi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môùi, tuyeân boá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ta ra ñôøi.</a:t>
            </a:r>
          </a:p>
        </p:txBody>
      </p:sp>
    </p:spTree>
    <p:extLst>
      <p:ext uri="{BB962C8B-B14F-4D97-AF65-F5344CB8AC3E}">
        <p14:creationId xmlns:p14="http://schemas.microsoft.com/office/powerpoint/2010/main" val="19876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Con Trôøi vinh quang sanh choán ñeâ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heøn döông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theá, chuoäc nhaân loaïi trong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beán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meâ.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16478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Döôùi ñôøi ca xöôùng treân trôøi hoøa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thinh,chuùc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möøng Haøi Nhi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ñem ñeán kyû nguyeân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thanh bình.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5039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OÀÂ laï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thay!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treû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naèm trong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maùng,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laø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Chaân Chuùa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traàn gian.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72 – THIEÂN ÑAØNG CHUNG VUI</a:t>
            </a:r>
          </a:p>
        </p:txBody>
      </p:sp>
    </p:spTree>
    <p:extLst>
      <p:ext uri="{BB962C8B-B14F-4D97-AF65-F5344CB8AC3E}">
        <p14:creationId xmlns:p14="http://schemas.microsoft.com/office/powerpoint/2010/main" val="3722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260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2013-10-04T15:20:34Z</dcterms:created>
  <dcterms:modified xsi:type="dcterms:W3CDTF">2013-11-19T02:09:27Z</dcterms:modified>
</cp:coreProperties>
</file>