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90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13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27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7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9472" y="2200656"/>
            <a:ext cx="803452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NOÂ-EÂN </a:t>
            </a:r>
            <a:br>
              <a:rPr lang="en-US" sz="7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</a:br>
            <a:r>
              <a:rPr lang="en-US" sz="72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ÑAÀU TIEÂN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26532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73</a:t>
            </a:r>
            <a:endParaRPr lang="en-US" sz="35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Bama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56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 Noâ-eân, Noâ-eân,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Noâ-eân, Noâ-eân,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chính ñeâm sanh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Vua Y-sô-ra-eân!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73 – NOÂ-EÂN ÑAÀU TIEÂN</a:t>
            </a:r>
          </a:p>
        </p:txBody>
      </p:sp>
    </p:spTree>
    <p:extLst>
      <p:ext uri="{BB962C8B-B14F-4D97-AF65-F5344CB8AC3E}">
        <p14:creationId xmlns:p14="http://schemas.microsoft.com/office/powerpoint/2010/main" val="301290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73 – NOÂ-EÂN ÑAÀU TIEÂN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4.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Sao laàn laàn qua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taây baéc saùng tröng,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ñeán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Beát-leâ-hem sao boãng nhieân ngöøng.</a:t>
            </a:r>
          </a:p>
        </p:txBody>
      </p:sp>
    </p:spTree>
    <p:extLst>
      <p:ext uri="{BB962C8B-B14F-4D97-AF65-F5344CB8AC3E}">
        <p14:creationId xmlns:p14="http://schemas.microsoft.com/office/powerpoint/2010/main" val="204232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Nôi naày dò tinh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ñöùng maõi khoâng dôøi, chính choã Anh Haøi Jeâsus ra ñôøi.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73 – NOÂ-EÂN ÑAÀU TIEÂN</a:t>
            </a:r>
          </a:p>
        </p:txBody>
      </p:sp>
    </p:spTree>
    <p:extLst>
      <p:ext uri="{BB962C8B-B14F-4D97-AF65-F5344CB8AC3E}">
        <p14:creationId xmlns:p14="http://schemas.microsoft.com/office/powerpoint/2010/main" val="264134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 Noâ-eân, Noâ-eân,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Noâ-eân, Noâ-eân,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chính ñeâm sanh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Vua Y-sô-ra-eân!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73 – NOÂ-EÂN ÑAÀU TIEÂN</a:t>
            </a:r>
          </a:p>
        </p:txBody>
      </p:sp>
    </p:spTree>
    <p:extLst>
      <p:ext uri="{BB962C8B-B14F-4D97-AF65-F5344CB8AC3E}">
        <p14:creationId xmlns:p14="http://schemas.microsoft.com/office/powerpoint/2010/main" val="40675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73 – NOÂ-EÂN ÑAÀU TIEÂN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5.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Ba vò cuøng voâ trong quaùn vui möøng, quyø xuoáng khieâm nhöôøng toân kính Con Thaàn.</a:t>
            </a:r>
          </a:p>
        </p:txBody>
      </p:sp>
    </p:spTree>
    <p:extLst>
      <p:ext uri="{BB962C8B-B14F-4D97-AF65-F5344CB8AC3E}">
        <p14:creationId xmlns:p14="http://schemas.microsoft.com/office/powerpoint/2010/main" val="423789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Leã vaät baøy ra nôi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maùng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sô saøi: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Vaøng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nhuõ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höông, moät döôïc kính daâng Ngaøi.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73 – NOÂ-EÂN ÑAÀU TIEÂN</a:t>
            </a:r>
          </a:p>
        </p:txBody>
      </p:sp>
    </p:spTree>
    <p:extLst>
      <p:ext uri="{BB962C8B-B14F-4D97-AF65-F5344CB8AC3E}">
        <p14:creationId xmlns:p14="http://schemas.microsoft.com/office/powerpoint/2010/main" val="424529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 Noâ-eân, Noâ-eân,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Noâ-eân, Noâ-eân,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chính ñeâm sanh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Vua Y-sô-ra-eân!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73 – NOÂ-EÂN ÑAÀU TIEÂN</a:t>
            </a:r>
          </a:p>
        </p:txBody>
      </p:sp>
    </p:spTree>
    <p:extLst>
      <p:ext uri="{BB962C8B-B14F-4D97-AF65-F5344CB8AC3E}">
        <p14:creationId xmlns:p14="http://schemas.microsoft.com/office/powerpoint/2010/main" val="160651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73 – NOÂ-EÂN ÑAÀU TIEÂN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6.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Nay möøng Noâ-eân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ta haùt moät baøi, cung kính khen ngôïi Chaân Chuùa thieân ñaøi. </a:t>
            </a:r>
          </a:p>
        </p:txBody>
      </p:sp>
    </p:spTree>
    <p:extLst>
      <p:ext uri="{BB962C8B-B14F-4D97-AF65-F5344CB8AC3E}">
        <p14:creationId xmlns:p14="http://schemas.microsoft.com/office/powerpoint/2010/main" val="1988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Muoân vaät ñöôïc neân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do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Chuùa phaùn tuyeân, tuoân huyeát tha toäi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ôn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cöùu linh huyeàn.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73 – NOÂ-EÂN ÑAÀU TIEÂN</a:t>
            </a:r>
          </a:p>
        </p:txBody>
      </p:sp>
    </p:spTree>
    <p:extLst>
      <p:ext uri="{BB962C8B-B14F-4D97-AF65-F5344CB8AC3E}">
        <p14:creationId xmlns:p14="http://schemas.microsoft.com/office/powerpoint/2010/main" val="13036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 Noâ-eân, Noâ-eân,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Noâ-eân, Noâ-eân,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chính ñeâm sanh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Vua Y-sô-ra-eân!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73 – NOÂ-EÂN ÑAÀU TIEÂN</a:t>
            </a:r>
          </a:p>
        </p:txBody>
      </p:sp>
    </p:spTree>
    <p:extLst>
      <p:ext uri="{BB962C8B-B14F-4D97-AF65-F5344CB8AC3E}">
        <p14:creationId xmlns:p14="http://schemas.microsoft.com/office/powerpoint/2010/main" val="392018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73 – NOÂ-EÂN ÑAÀU TIEÂN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1.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Noâ-eân ñaàu tieân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thieân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söù rao truyeàn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cho keû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chaên ngheøo ñang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thöùc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quanh mieàn.</a:t>
            </a:r>
          </a:p>
        </p:txBody>
      </p:sp>
    </p:spTree>
    <p:extLst>
      <p:ext uri="{BB962C8B-B14F-4D97-AF65-F5344CB8AC3E}">
        <p14:creationId xmlns:p14="http://schemas.microsoft.com/office/powerpoint/2010/main" val="23383409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Quaây quaàn cuøng nhau canh giöõ chieân nhaø, ñeâm giaù canh tröôøng thaân phuû söông giaø.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73 – NOÂ-EÂN ÑAÀU TIEÂN</a:t>
            </a:r>
          </a:p>
        </p:txBody>
      </p:sp>
    </p:spTree>
    <p:extLst>
      <p:ext uri="{BB962C8B-B14F-4D97-AF65-F5344CB8AC3E}">
        <p14:creationId xmlns:p14="http://schemas.microsoft.com/office/powerpoint/2010/main" val="354180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 Noâ-eân, Noâ-eân,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Noâ-eân, Noâ-eân,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chính ñeâm sanh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Vua Y-sô-ra-eân!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73 – NOÂ-EÂN ÑAÀU TIEÂN</a:t>
            </a:r>
          </a:p>
        </p:txBody>
      </p:sp>
    </p:spTree>
    <p:extLst>
      <p:ext uri="{BB962C8B-B14F-4D97-AF65-F5344CB8AC3E}">
        <p14:creationId xmlns:p14="http://schemas.microsoft.com/office/powerpoint/2010/main" val="424583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73 – NOÂ-EÂN ÑAÀU TIEÂN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2.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Boãng moät ngoâi sao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hoï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thaáy xa xa, ñang chieáu beân trôøi ñoâng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aùnh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raïng loøa.</a:t>
            </a:r>
          </a:p>
        </p:txBody>
      </p:sp>
    </p:spTree>
    <p:extLst>
      <p:ext uri="{BB962C8B-B14F-4D97-AF65-F5344CB8AC3E}">
        <p14:creationId xmlns:p14="http://schemas.microsoft.com/office/powerpoint/2010/main" val="152126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Tia haøo quang kia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soi khaép sôn haø,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khoâng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cöù ñeâm ngaøy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soi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saùng muoân nhaø.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73 – NOÂ-EÂN ÑAÀU TIEÂN</a:t>
            </a:r>
          </a:p>
        </p:txBody>
      </p:sp>
    </p:spTree>
    <p:extLst>
      <p:ext uri="{BB962C8B-B14F-4D97-AF65-F5344CB8AC3E}">
        <p14:creationId xmlns:p14="http://schemas.microsoft.com/office/powerpoint/2010/main" val="81911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i="1" u="sng">
                <a:effectLst>
                  <a:glow rad="127000">
                    <a:prstClr val="white"/>
                  </a:glow>
                </a:effectLst>
              </a:rPr>
              <a:t>ÑK: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 Noâ-eân, Noâ-eân,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Noâ-eân, Noâ-eân,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chính ñeâm sanh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Vua Y-sô-ra-eân!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73 – NOÂ-EÂN ÑAÀU TIEÂN</a:t>
            </a:r>
          </a:p>
        </p:txBody>
      </p:sp>
    </p:spTree>
    <p:extLst>
      <p:ext uri="{BB962C8B-B14F-4D97-AF65-F5344CB8AC3E}">
        <p14:creationId xmlns:p14="http://schemas.microsoft.com/office/powerpoint/2010/main" val="348614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73 – NOÂ-EÂN ÑAÀU TIEÂN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 smtClean="0">
                <a:effectLst>
                  <a:glow rad="127000">
                    <a:prstClr val="white"/>
                  </a:glow>
                </a:effectLst>
              </a:rPr>
              <a:t>3.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Cuõng nhôø haøo quang do chính sao naày,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baùc só ba ngöôøi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chung ñeán vui vaày.</a:t>
            </a:r>
          </a:p>
        </p:txBody>
      </p:sp>
    </p:spTree>
    <p:extLst>
      <p:ext uri="{BB962C8B-B14F-4D97-AF65-F5344CB8AC3E}">
        <p14:creationId xmlns:p14="http://schemas.microsoft.com/office/powerpoint/2010/main" val="14224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1582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Böôùc laàn laàn theo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sao saùng treân trôøi, </a:t>
            </a: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/>
            </a:r>
            <a:br>
              <a:rPr lang="en-US" smtClean="0">
                <a:effectLst>
                  <a:glow rad="127000">
                    <a:prstClr val="white"/>
                  </a:glow>
                </a:effectLst>
              </a:rPr>
            </a:br>
            <a:r>
              <a:rPr lang="en-US" smtClean="0">
                <a:effectLst>
                  <a:glow rad="127000">
                    <a:prstClr val="white"/>
                  </a:glow>
                </a:effectLst>
              </a:rPr>
              <a:t>noân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naû ñi tìm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Vua môùi ra ñôøi.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81284"/>
            <a:ext cx="91440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THAÙNH CA 73 – NOÂ-EÂN ÑAÀU TIEÂN</a:t>
            </a:r>
          </a:p>
        </p:txBody>
      </p:sp>
    </p:spTree>
    <p:extLst>
      <p:ext uri="{BB962C8B-B14F-4D97-AF65-F5344CB8AC3E}">
        <p14:creationId xmlns:p14="http://schemas.microsoft.com/office/powerpoint/2010/main" val="315792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271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HP-Kabel</vt:lpstr>
      <vt:lpstr>VNI-Aptima</vt:lpstr>
      <vt:lpstr>VNI-Bamas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2013-10-04T15:25:13Z</dcterms:created>
  <dcterms:modified xsi:type="dcterms:W3CDTF">2013-11-19T02:10:02Z</dcterms:modified>
</cp:coreProperties>
</file>