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7" r:id="rId16"/>
    <p:sldId id="269" r:id="rId17"/>
    <p:sldId id="270" r:id="rId18"/>
    <p:sldId id="271" r:id="rId19"/>
    <p:sldId id="272" r:id="rId20"/>
    <p:sldId id="273" r:id="rId21"/>
    <p:sldId id="278" r:id="rId22"/>
    <p:sldId id="27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2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7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9472" y="2200656"/>
            <a:ext cx="80345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NGHE XA XA 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ÑIEÄU THAÀN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74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Hoàn ñöôïc chuoäc,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muoân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toäi thöù tha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ngay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ñoàn ra khaép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möøng vui naày.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3826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Möøng Jeâsus hoâm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nay ñaõ giaùng sinh,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khaép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ñaát haõy ca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tuïng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Chuùa mình.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17393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Hoan nghinh Ñaáng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ban xuoáng theá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gian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ñeå cöùu baùch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taùnh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ñöôïc 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27374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</a:t>
            </a:r>
            <a:r>
              <a:rPr lang="en-US" i="1">
                <a:effectLst>
                  <a:glow rad="127000">
                    <a:prstClr val="white"/>
                  </a:glow>
                </a:effectLst>
              </a:rPr>
              <a:t>Kìa thieân thöôïng danh Cha Thaùnh </a:t>
            </a:r>
            <a:br>
              <a:rPr lang="en-US" i="1">
                <a:effectLst>
                  <a:glow rad="127000">
                    <a:prstClr val="white"/>
                  </a:glow>
                </a:effectLst>
              </a:rPr>
            </a:br>
            <a:r>
              <a:rPr lang="en-US" i="1">
                <a:effectLst>
                  <a:glow rad="127000">
                    <a:prstClr val="white"/>
                  </a:glow>
                </a:effectLst>
              </a:rPr>
              <a:t>hieån vang, naày, ñòa </a:t>
            </a:r>
            <a:br>
              <a:rPr lang="en-US" i="1">
                <a:effectLst>
                  <a:glow rad="127000">
                    <a:prstClr val="white"/>
                  </a:glow>
                </a:effectLst>
              </a:rPr>
            </a:br>
            <a:r>
              <a:rPr lang="en-US" i="1">
                <a:effectLst>
                  <a:glow rad="127000">
                    <a:prstClr val="white"/>
                  </a:glow>
                </a:effectLst>
              </a:rPr>
              <a:t>haï khaép nôi 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2460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Anh em ta yeân laëng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maø nghe khuùc ca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huyeàn dieäu töø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khung trôøi thanh.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4647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Ñaây nhaân loaïi töø nay höôûng phöôùc thaùnh,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thoûa thay, vui thay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 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14876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Cuøng hoïp laïi thôø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anh em ta,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toân vinh Chuùa vì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toäi ñöôïc tha. </a:t>
            </a:r>
          </a:p>
        </p:txBody>
      </p:sp>
    </p:spTree>
    <p:extLst>
      <p:ext uri="{BB962C8B-B14F-4D97-AF65-F5344CB8AC3E}">
        <p14:creationId xmlns:p14="http://schemas.microsoft.com/office/powerpoint/2010/main" val="387524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Giôø ñöôïc gaëp maët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treân thieân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cung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roài ta seõ khen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Ngaøi voâ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cuøng.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6493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Vaäy ta neân haâm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moä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tích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Thaùnh Anh,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chieáu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aùnh saùng thaùnh cho chuùng sanh.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2931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Cuøng ñi khaép rao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Tin Laønh cöùu aân,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aáy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Chuùa Christ böõa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thaønh nhaân.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7664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OÀ laï luøng döôøng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naøo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!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Nghe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xa xa,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döông boång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traàm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ñieäu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Thaàn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ca. </a:t>
            </a:r>
          </a:p>
        </p:txBody>
      </p:sp>
    </p:spTree>
    <p:extLst>
      <p:ext uri="{BB962C8B-B14F-4D97-AF65-F5344CB8AC3E}">
        <p14:creationId xmlns:p14="http://schemas.microsoft.com/office/powerpoint/2010/main" val="24415354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</a:t>
            </a:r>
            <a:r>
              <a:rPr lang="en-US" i="1">
                <a:effectLst>
                  <a:glow rad="127000">
                    <a:prstClr val="white"/>
                  </a:glow>
                </a:effectLst>
              </a:rPr>
              <a:t>Kìa thieân thöôïng danh Cha Thaùnh </a:t>
            </a:r>
            <a:br>
              <a:rPr lang="en-US" i="1">
                <a:effectLst>
                  <a:glow rad="127000">
                    <a:prstClr val="white"/>
                  </a:glow>
                </a:effectLst>
              </a:rPr>
            </a:br>
            <a:r>
              <a:rPr lang="en-US" i="1">
                <a:effectLst>
                  <a:glow rad="127000">
                    <a:prstClr val="white"/>
                  </a:glow>
                </a:effectLst>
              </a:rPr>
              <a:t>hieån vang, naày, ñòa </a:t>
            </a:r>
            <a:br>
              <a:rPr lang="en-US" i="1">
                <a:effectLst>
                  <a:glow rad="127000">
                    <a:prstClr val="white"/>
                  </a:glow>
                </a:effectLst>
              </a:rPr>
            </a:br>
            <a:r>
              <a:rPr lang="en-US" i="1">
                <a:effectLst>
                  <a:glow rad="127000">
                    <a:prstClr val="white"/>
                  </a:glow>
                </a:effectLst>
              </a:rPr>
              <a:t>haï khaép nôi 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2624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Anh em ta yeân laëng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maø nghe khuùc ca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huyeàn dieäu töø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khung trôøi thanh.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16086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Ñaây nhaân loaïi töø nay höôûng phöôùc thaùnh,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thoûa thay, vui thay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 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21785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Reàn baàu trôøi giai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vaän thaùnh thoùt thay: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“Ha-leâ-lu-gia!”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trôøi vang daäy.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14643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Laëng yeân nghe thieân binh caát tieáng thanh,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hoan ca Cöùu Chuùa Christ 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12282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“Ngôïi khen Chuùa,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vinh hieån lôùn lao, choùi saùng maõi maõi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trôøi cao.”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3985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</a:t>
            </a:r>
            <a:r>
              <a:rPr lang="en-US" i="1">
                <a:effectLst>
                  <a:glow rad="127000">
                    <a:prstClr val="white"/>
                  </a:glow>
                </a:effectLst>
              </a:rPr>
              <a:t>Kìa thieân thöôïng danh Cha Thaùnh </a:t>
            </a:r>
            <a:br>
              <a:rPr lang="en-US" i="1">
                <a:effectLst>
                  <a:glow rad="127000">
                    <a:prstClr val="white"/>
                  </a:glow>
                </a:effectLst>
              </a:rPr>
            </a:br>
            <a:r>
              <a:rPr lang="en-US" i="1">
                <a:effectLst>
                  <a:glow rad="127000">
                    <a:prstClr val="white"/>
                  </a:glow>
                </a:effectLst>
              </a:rPr>
              <a:t>hieån vang, naày, ñòa </a:t>
            </a:r>
            <a:br>
              <a:rPr lang="en-US" i="1">
                <a:effectLst>
                  <a:glow rad="127000">
                    <a:prstClr val="white"/>
                  </a:glow>
                </a:effectLst>
              </a:rPr>
            </a:br>
            <a:r>
              <a:rPr lang="en-US" i="1">
                <a:effectLst>
                  <a:glow rad="127000">
                    <a:prstClr val="white"/>
                  </a:glow>
                </a:effectLst>
              </a:rPr>
              <a:t>haï khaép nôi 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35850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 smtClean="0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 Anh em ta yeân laëng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maø nghe khuùc ca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huyeàn dieäu töø </a:t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khung trôøi thanh.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35244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Ñaây nhaân loaïi töø nay höôûng phöôùc thaùnh,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thoûa thay, vui thay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ngaøy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Jeâsus giaùng sinh.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</p:spTree>
    <p:extLst>
      <p:ext uri="{BB962C8B-B14F-4D97-AF65-F5344CB8AC3E}">
        <p14:creationId xmlns:p14="http://schemas.microsoft.com/office/powerpoint/2010/main" val="13550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74 – NGHE XA XA ÑIEÄU THAÀN CA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Raøy toaøn caàu ñöôïc bình an vui thay,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muoân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daân höôûng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traïch töø nay. </a:t>
            </a:r>
          </a:p>
        </p:txBody>
      </p:sp>
    </p:spTree>
    <p:extLst>
      <p:ext uri="{BB962C8B-B14F-4D97-AF65-F5344CB8AC3E}">
        <p14:creationId xmlns:p14="http://schemas.microsoft.com/office/powerpoint/2010/main" val="25343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356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2013-10-04T15:29:40Z</dcterms:created>
  <dcterms:modified xsi:type="dcterms:W3CDTF">2013-11-19T02:10:43Z</dcterms:modified>
</cp:coreProperties>
</file>