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6" r:id="rId12"/>
    <p:sldId id="267" r:id="rId13"/>
    <p:sldId id="278" r:id="rId14"/>
    <p:sldId id="279" r:id="rId15"/>
    <p:sldId id="270" r:id="rId16"/>
    <p:sldId id="271" r:id="rId17"/>
    <p:sldId id="280" r:id="rId18"/>
    <p:sldId id="281" r:id="rId19"/>
    <p:sldId id="274" r:id="rId20"/>
    <p:sldId id="275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2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KHOÂNG ÑOÅI DÔØI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600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76</a:t>
            </a:r>
          </a:p>
        </p:txBody>
      </p:sp>
    </p:spTree>
    <p:extLst>
      <p:ext uri="{BB962C8B-B14F-4D97-AF65-F5344CB8AC3E}">
        <p14:creationId xmlns:p14="http://schemas.microsoft.com/office/powerpoint/2010/main" val="292780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Muoân naêm nhö höùa tay Chuùa ngaén ñaâu, </a:t>
            </a:r>
            <a:br>
              <a:rPr lang="en-US"/>
            </a:br>
            <a:r>
              <a:rPr lang="en-US"/>
              <a:t>Lôøi Ngaøi coøn nguyeân daãu muoân vaät dôøi.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989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haèng nhìn xem khaép caû nguõ chaâu, </a:t>
            </a:r>
            <a:br>
              <a:rPr lang="en-US"/>
            </a:br>
            <a:r>
              <a:rPr lang="en-US"/>
              <a:t>phuø hoä ai ñang </a:t>
            </a:r>
            <a:br>
              <a:rPr lang="en-US"/>
            </a:br>
            <a:r>
              <a:rPr lang="en-US"/>
              <a:t>thoån thöùc suït suøi.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9323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Nhôn toâi Jeâsus </a:t>
            </a:r>
            <a:br>
              <a:rPr lang="en-US"/>
            </a:br>
            <a:r>
              <a:rPr lang="en-US"/>
              <a:t>thaân baùu mang hình, </a:t>
            </a:r>
            <a:br>
              <a:rPr lang="en-US"/>
            </a:br>
            <a:r>
              <a:rPr lang="en-US"/>
              <a:t>Ngaøi chòu ñau thöông, huyeát tuoân ñaày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372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baèng loøng gaùnh thay theá toâi roài, </a:t>
            </a:r>
            <a:br>
              <a:rPr lang="en-US"/>
            </a:br>
            <a:r>
              <a:rPr lang="en-US"/>
              <a:t>gaùnh bao oâ toäi </a:t>
            </a:r>
            <a:br>
              <a:rPr lang="en-US"/>
            </a:br>
            <a:r>
              <a:rPr lang="en-US"/>
              <a:t>cuøng taät bònh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171373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Xöa nay khoâng coù </a:t>
            </a:r>
            <a:br>
              <a:rPr lang="en-US"/>
            </a:br>
            <a:r>
              <a:rPr lang="en-US"/>
              <a:t>chi Chuùa baát naêng, Ngaøi caàm quyeàn treân haûi, xuyeân, sôn, haø.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7624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duøng quyeàn </a:t>
            </a:r>
            <a:br>
              <a:rPr lang="en-US"/>
            </a:br>
            <a:r>
              <a:rPr lang="en-US"/>
              <a:t>thieâng cöùu khoûi aùc caên, maø laïi khoâng phöông cöùu chöõa bònh aø?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1227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Nhôn toâi Jeâsus </a:t>
            </a:r>
            <a:br>
              <a:rPr lang="en-US"/>
            </a:br>
            <a:r>
              <a:rPr lang="en-US"/>
              <a:t>thaân baùu mang hình, </a:t>
            </a:r>
            <a:br>
              <a:rPr lang="en-US"/>
            </a:br>
            <a:r>
              <a:rPr lang="en-US"/>
              <a:t>Ngaøi chòu ñau thöông, huyeát tuoân ñaày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71669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baèng loøng gaùnh thay theá toâi roài, </a:t>
            </a:r>
            <a:br>
              <a:rPr lang="en-US"/>
            </a:br>
            <a:r>
              <a:rPr lang="en-US"/>
              <a:t>gaùnh bao oâ toäi </a:t>
            </a:r>
            <a:br>
              <a:rPr lang="en-US"/>
            </a:br>
            <a:r>
              <a:rPr lang="en-US"/>
              <a:t>cuøng taät bònh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176896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Xa bao kinh khieáp </a:t>
            </a:r>
            <a:br>
              <a:rPr lang="en-US"/>
            </a:br>
            <a:r>
              <a:rPr lang="en-US"/>
              <a:t>toâi ñeán tröôùc ngoâi, </a:t>
            </a:r>
            <a:br>
              <a:rPr lang="en-US"/>
            </a:br>
            <a:r>
              <a:rPr lang="en-US"/>
              <a:t>giôø naøy nguyeàn ñem </a:t>
            </a:r>
            <a:br>
              <a:rPr lang="en-US"/>
            </a:br>
            <a:r>
              <a:rPr lang="en-US"/>
              <a:t>heát thaân, hoàn, thaàn.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7513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Ngaøi laøm cho thaùnh khieát, Chuùa oâi, Ngaøi ñaø thay toâi </a:t>
            </a:r>
            <a:br>
              <a:rPr lang="en-US"/>
            </a:br>
            <a:r>
              <a:rPr lang="en-US"/>
              <a:t>hieán thaân moät laàn.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39661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OÂi Jeâsus, Ñaáng </a:t>
            </a:r>
            <a:br>
              <a:rPr lang="en-US"/>
            </a:br>
            <a:r>
              <a:rPr lang="en-US"/>
              <a:t>khoâng chuùt bieán canh, daàu thôøi gian qua </a:t>
            </a:r>
            <a:br>
              <a:rPr lang="en-US"/>
            </a:br>
            <a:r>
              <a:rPr lang="en-US"/>
              <a:t>vaãn khoâng thay dôøi.</a:t>
            </a:r>
          </a:p>
        </p:txBody>
      </p:sp>
    </p:spTree>
    <p:extLst>
      <p:ext uri="{BB962C8B-B14F-4D97-AF65-F5344CB8AC3E}">
        <p14:creationId xmlns:p14="http://schemas.microsoft.com/office/powerpoint/2010/main" val="2612375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Nhôn toâi Jeâsus </a:t>
            </a:r>
            <a:br>
              <a:rPr lang="en-US"/>
            </a:br>
            <a:r>
              <a:rPr lang="en-US"/>
              <a:t>thaân baùu mang hình, </a:t>
            </a:r>
            <a:br>
              <a:rPr lang="en-US"/>
            </a:br>
            <a:r>
              <a:rPr lang="en-US"/>
              <a:t>Ngaøi chòu ñau thöông, huyeát tuoân ñaày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11600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baèng loøng gaùnh thay theá toâi roài, </a:t>
            </a:r>
            <a:br>
              <a:rPr lang="en-US"/>
            </a:br>
            <a:r>
              <a:rPr lang="en-US"/>
              <a:t>gaùnh bao oâ toäi </a:t>
            </a:r>
            <a:br>
              <a:rPr lang="en-US"/>
            </a:br>
            <a:r>
              <a:rPr lang="en-US"/>
              <a:t>cuøng taät bònh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4343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moïi vinh quang </a:t>
            </a:r>
            <a:br>
              <a:rPr lang="en-US"/>
            </a:br>
            <a:r>
              <a:rPr lang="en-US"/>
              <a:t>cuûa chính thaùnh danh, raønh raønh daàu chöùng Chuùa soáng laïi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7491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Nhôn toâi Jeâsus </a:t>
            </a:r>
            <a:br>
              <a:rPr lang="en-US"/>
            </a:br>
            <a:r>
              <a:rPr lang="en-US"/>
              <a:t>thaân baùu mang hình, </a:t>
            </a:r>
            <a:br>
              <a:rPr lang="en-US"/>
            </a:br>
            <a:r>
              <a:rPr lang="en-US"/>
              <a:t>Ngaøi chòu ñau thöông, huyeát tuoân ñaày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34329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baèng loøng gaùnh thay theá toâi roài, </a:t>
            </a:r>
            <a:br>
              <a:rPr lang="en-US"/>
            </a:br>
            <a:r>
              <a:rPr lang="en-US"/>
              <a:t>gaùnh bao oâ toäi </a:t>
            </a:r>
            <a:br>
              <a:rPr lang="en-US"/>
            </a:br>
            <a:r>
              <a:rPr lang="en-US"/>
              <a:t>cuøng taät bònh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30915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Yeâu toâi thaân Chuùa ñinh ñoùng huyeát rôi, </a:t>
            </a:r>
            <a:br>
              <a:rPr lang="en-US"/>
            </a:br>
            <a:r>
              <a:rPr lang="en-US"/>
              <a:t>vì moïi toäi toâi Chuùa </a:t>
            </a:r>
            <a:br>
              <a:rPr lang="en-US"/>
            </a:br>
            <a:r>
              <a:rPr lang="en-US"/>
              <a:t>thay chòu hình.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8783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taät bònh kia </a:t>
            </a:r>
            <a:br>
              <a:rPr lang="en-US"/>
            </a:br>
            <a:r>
              <a:rPr lang="en-US"/>
              <a:t>Chuùa gaùnh theá toâi, </a:t>
            </a:r>
            <a:br>
              <a:rPr lang="en-US"/>
            </a:br>
            <a:r>
              <a:rPr lang="en-US"/>
              <a:t>kìa, nhìn Jeâsus </a:t>
            </a:r>
            <a:br>
              <a:rPr lang="en-US"/>
            </a:br>
            <a:r>
              <a:rPr lang="en-US"/>
              <a:t>tim ñaõ tan taønh.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38350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Nhôn toâi Jeâsus </a:t>
            </a:r>
            <a:br>
              <a:rPr lang="en-US"/>
            </a:br>
            <a:r>
              <a:rPr lang="en-US"/>
              <a:t>thaân baùu mang hình, </a:t>
            </a:r>
            <a:br>
              <a:rPr lang="en-US"/>
            </a:br>
            <a:r>
              <a:rPr lang="en-US"/>
              <a:t>Ngaøi chòu ñau thöông, huyeát tuoân ñaày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12553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baèng loøng gaùnh thay theá toâi roài, </a:t>
            </a:r>
            <a:br>
              <a:rPr lang="en-US"/>
            </a:br>
            <a:r>
              <a:rPr lang="en-US"/>
              <a:t>gaùnh bao oâ toäi </a:t>
            </a:r>
            <a:br>
              <a:rPr lang="en-US"/>
            </a:br>
            <a:r>
              <a:rPr lang="en-US"/>
              <a:t>cuøng taät bònh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76 – JEÂSUS KHOÂNG ÑOÅI DÔØI</a:t>
            </a:r>
          </a:p>
        </p:txBody>
      </p:sp>
    </p:spTree>
    <p:extLst>
      <p:ext uri="{BB962C8B-B14F-4D97-AF65-F5344CB8AC3E}">
        <p14:creationId xmlns:p14="http://schemas.microsoft.com/office/powerpoint/2010/main" val="27677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316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2011-09-23T14:54:44Z</dcterms:created>
  <dcterms:modified xsi:type="dcterms:W3CDTF">2013-11-19T02:11:45Z</dcterms:modified>
</cp:coreProperties>
</file>