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70" r:id="rId14"/>
    <p:sldId id="271" r:id="rId15"/>
    <p:sldId id="266" r:id="rId16"/>
    <p:sldId id="267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6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8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1780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TÌNH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1239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79</a:t>
            </a:r>
          </a:p>
        </p:txBody>
      </p:sp>
    </p:spTree>
    <p:extLst>
      <p:ext uri="{BB962C8B-B14F-4D97-AF65-F5344CB8AC3E}">
        <p14:creationId xmlns:p14="http://schemas.microsoft.com/office/powerpoint/2010/main" val="311334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nhieâu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saàu, rieâng moät 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mang ñôùn ñau.</a:t>
            </a:r>
          </a:p>
        </p:txBody>
      </p:sp>
    </p:spTree>
    <p:extLst>
      <p:ext uri="{BB962C8B-B14F-4D97-AF65-F5344CB8AC3E}">
        <p14:creationId xmlns:p14="http://schemas.microsoft.com/office/powerpoint/2010/main" val="32168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nhuïc hình thay cho moïi toäi nhaân, thöông xoùt xoùa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loãi laàm.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22059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Chuùa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vôøi, Chuùa cheát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tim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haùt vui.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4210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toäi, tình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linh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28606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Mai ñaây töø 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taùi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OÂi!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chöùa chan.</a:t>
            </a:r>
          </a:p>
        </p:txBody>
      </p:sp>
    </p:spTree>
    <p:extLst>
      <p:ext uri="{BB962C8B-B14F-4D97-AF65-F5344CB8AC3E}">
        <p14:creationId xmlns:p14="http://schemas.microsoft.com/office/powerpoint/2010/main" val="34513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maët Ngaøi vinh quang thieân ñaøng soi, daân Thaùnh haùt khuùc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muoân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870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Chuùa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vôøi, Chuùa cheát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tim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haùt vui.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6206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toäi, tình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linh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5524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79 – TÌNH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nghe loøng mình ngaïc nhieân bieát bao,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nhaän ñöôïc tình thöông lôùn lao.</a:t>
            </a:r>
          </a:p>
        </p:txBody>
      </p:sp>
    </p:spTree>
    <p:extLst>
      <p:ext uri="{BB962C8B-B14F-4D97-AF65-F5344CB8AC3E}">
        <p14:creationId xmlns:p14="http://schemas.microsoft.com/office/powerpoint/2010/main" val="19915352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luøng vì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yeâu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thöông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keû xaáu xa 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15845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Chuùa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vôøi, Chuùa cheát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tim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haùt vui.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505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toäi, tình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linh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40054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khu vöôøn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ñaõ thieát tha: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moïi söï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leä caïn khoâ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gioït moà hoâi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teâ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taùi nhoû xuoáng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töôi.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16263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Chuùa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vôøi, Chuùa cheát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tim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haùt vui.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34741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toäi, tình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linh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4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79 – TÌNH THÖÔNG LÔÙN LAO</a:t>
            </a:r>
          </a:p>
        </p:txBody>
      </p:sp>
    </p:spTree>
    <p:extLst>
      <p:ext uri="{BB962C8B-B14F-4D97-AF65-F5344CB8AC3E}">
        <p14:creationId xmlns:p14="http://schemas.microsoft.com/office/powerpoint/2010/main" val="41285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259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2013-10-07T11:55:52Z</dcterms:created>
  <dcterms:modified xsi:type="dcterms:W3CDTF">2013-11-19T02:12:56Z</dcterms:modified>
</cp:coreProperties>
</file>