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66" r:id="rId12"/>
    <p:sldId id="267" r:id="rId13"/>
    <p:sldId id="278" r:id="rId14"/>
    <p:sldId id="279" r:id="rId15"/>
    <p:sldId id="270" r:id="rId16"/>
    <p:sldId id="271" r:id="rId17"/>
    <p:sldId id="280" r:id="rId18"/>
    <p:sldId id="281" r:id="rId19"/>
    <p:sldId id="274" r:id="rId20"/>
    <p:sldId id="275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68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1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43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CHAÚNG COÙ AI  NHÖ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80</a:t>
            </a:r>
          </a:p>
        </p:txBody>
      </p:sp>
    </p:spTree>
    <p:extLst>
      <p:ext uri="{BB962C8B-B14F-4D97-AF65-F5344CB8AC3E}">
        <p14:creationId xmlns:p14="http://schemas.microsoft.com/office/powerpoint/2010/main" val="23547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Chaúng luùc nao Jeâsus khoâng caän thaân cuøng mình, Chaúng luùc nao! Chaúng khi naøo!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249431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Chaúng coù ñeâm aâm u Ngaøi ñöøng khuyeân giuïc mình, Chaúng luùc nao! Chaúng khi naøo!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422546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</a:t>
            </a:r>
            <a:r>
              <a:rPr lang="en-US" sz="4400" i="1" u="sng"/>
              <a:t>ÑK:</a:t>
            </a:r>
            <a:r>
              <a:rPr lang="en-US"/>
              <a:t> Cuoäc giao tranh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cuûa </a:t>
            </a:r>
            <a:r>
              <a:rPr lang="en-US"/>
              <a:t>chuùng ta Christ am töôøng, Ngaøi chaêm nom daét ñöa ta luoân ngaøy.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95886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Chaúng thieát höõu </a:t>
            </a:r>
            <a:br>
              <a:rPr lang="en-US"/>
            </a:br>
            <a:r>
              <a:rPr lang="en-US"/>
              <a:t>naøo nhö Jeâsus, Ñaáng </a:t>
            </a:r>
            <a:br>
              <a:rPr lang="en-US"/>
            </a:br>
            <a:r>
              <a:rPr lang="en-US"/>
              <a:t>khieâm nhöôøng, Chaúng coù ai! Quyeát khoâng ai!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9618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Chaúng coù khi naøo Jeâsus lìa moân ñoà </a:t>
            </a:r>
            <a:br>
              <a:rPr lang="en-US"/>
            </a:br>
            <a:r>
              <a:rPr lang="en-US"/>
              <a:t>Ngaøi, Chaúng luùc nao!</a:t>
            </a:r>
            <a:br>
              <a:rPr lang="en-US"/>
            </a:br>
            <a:r>
              <a:rPr lang="en-US"/>
              <a:t>Chaúng khi naøo!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34320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Chaúng luùc nao Christ khoâng nghe toäi nhôn keâu naøi, Chaúng luùc </a:t>
            </a:r>
            <a:br>
              <a:rPr lang="en-US"/>
            </a:br>
            <a:r>
              <a:rPr lang="en-US"/>
              <a:t>nao! Chaúng khi naøo!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16179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</a:t>
            </a:r>
            <a:r>
              <a:rPr lang="en-US" sz="4400" i="1" u="sng"/>
              <a:t>ÑK:</a:t>
            </a:r>
            <a:r>
              <a:rPr lang="en-US"/>
              <a:t> Cuoäc giao tranh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cuûa </a:t>
            </a:r>
            <a:r>
              <a:rPr lang="en-US"/>
              <a:t>chuùng ta Christ am töôøng, Ngaøi chaêm nom daét ñöa ta luoân ngaøy.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317452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Chaúng thieát höõu </a:t>
            </a:r>
            <a:br>
              <a:rPr lang="en-US"/>
            </a:br>
            <a:r>
              <a:rPr lang="en-US"/>
              <a:t>naøo nhö Jeâsus, Ñaáng </a:t>
            </a:r>
            <a:br>
              <a:rPr lang="en-US"/>
            </a:br>
            <a:r>
              <a:rPr lang="en-US"/>
              <a:t>khieâm nhöôøng, Chaúng coù ai! Quyeát khoâng ai!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9953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Chaúng coù ôn nhö ôn Jeâsus cao tuyeät vôøi,</a:t>
            </a:r>
            <a:br>
              <a:rPr lang="en-US"/>
            </a:br>
            <a:r>
              <a:rPr lang="en-US"/>
              <a:t>Chaúng coù ñaâu!</a:t>
            </a:r>
            <a:br>
              <a:rPr lang="en-US"/>
            </a:br>
            <a:r>
              <a:rPr lang="en-US"/>
              <a:t>Chaúng ôn naøo!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26833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Chaúng leõ Chuùa khoâng cho ta moät nôi treân </a:t>
            </a:r>
            <a:br>
              <a:rPr lang="en-US"/>
            </a:br>
            <a:r>
              <a:rPr lang="en-US"/>
              <a:t>trôøi, Chaúng coù ñaâu! Chaúng khi naøo!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2263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Chaúng coù ai khieâm </a:t>
            </a:r>
            <a:br>
              <a:rPr lang="en-US"/>
            </a:br>
            <a:r>
              <a:rPr lang="en-US"/>
              <a:t>ti nhö Jeâsus, baïn </a:t>
            </a:r>
            <a:br>
              <a:rPr lang="en-US"/>
            </a:br>
            <a:r>
              <a:rPr lang="en-US"/>
              <a:t>hieàn, Chaúng coù ai! </a:t>
            </a:r>
            <a:br>
              <a:rPr lang="en-US"/>
            </a:br>
            <a:r>
              <a:rPr lang="en-US"/>
              <a:t>Chaúng ai baèng!</a:t>
            </a:r>
          </a:p>
        </p:txBody>
      </p:sp>
    </p:spTree>
    <p:extLst>
      <p:ext uri="{BB962C8B-B14F-4D97-AF65-F5344CB8AC3E}">
        <p14:creationId xmlns:p14="http://schemas.microsoft.com/office/powerpoint/2010/main" val="6299244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</a:t>
            </a:r>
            <a:r>
              <a:rPr lang="en-US" sz="4400" i="1" u="sng"/>
              <a:t>ÑK:</a:t>
            </a:r>
            <a:r>
              <a:rPr lang="en-US"/>
              <a:t> Cuoäc giao tranh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cuûa </a:t>
            </a:r>
            <a:r>
              <a:rPr lang="en-US"/>
              <a:t>chuùng ta Christ am töôøng, Ngaøi chaêm nom daét ñöa ta luoân ngaøy.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174171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Chaúng thieát höõu </a:t>
            </a:r>
            <a:br>
              <a:rPr lang="en-US"/>
            </a:br>
            <a:r>
              <a:rPr lang="en-US"/>
              <a:t>naøo nhö Jeâsus, Ñaáng </a:t>
            </a:r>
            <a:br>
              <a:rPr lang="en-US"/>
            </a:br>
            <a:r>
              <a:rPr lang="en-US"/>
              <a:t>khieâm nhöôøng, Chaúng coù ai! Quyeát khoâng ai!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35007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Chaúng coù ai cho veát thöông loøng ñöôïc laønh lieàn, Chaúng coù ai!</a:t>
            </a:r>
            <a:br>
              <a:rPr lang="en-US"/>
            </a:br>
            <a:r>
              <a:rPr lang="en-US"/>
              <a:t>Chaúng ai baèng!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399249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</a:t>
            </a:r>
            <a:r>
              <a:rPr lang="en-US" sz="4400" i="1" u="sng"/>
              <a:t>ÑK:</a:t>
            </a:r>
            <a:r>
              <a:rPr lang="en-US"/>
              <a:t> Cuoäc giao tranh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cuûa </a:t>
            </a:r>
            <a:r>
              <a:rPr lang="en-US"/>
              <a:t>chuùng ta Christ am töôøng, Ngaøi chaêm nom daét ñöa ta luoân ngaøy.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24211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Chaúng thieát höõu </a:t>
            </a:r>
            <a:br>
              <a:rPr lang="en-US"/>
            </a:br>
            <a:r>
              <a:rPr lang="en-US"/>
              <a:t>naøo nhö Jeâsus, Ñaáng </a:t>
            </a:r>
            <a:br>
              <a:rPr lang="en-US"/>
            </a:br>
            <a:r>
              <a:rPr lang="en-US"/>
              <a:t>khieâm nhöôøng, Chaúng coù ai! Quyeát khoâng ai!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34605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Chaúng coù ai cao </a:t>
            </a:r>
            <a:br>
              <a:rPr lang="en-US"/>
            </a:br>
            <a:r>
              <a:rPr lang="en-US"/>
              <a:t>minh trong saïch nhö Jeâsus, Chaúng coù ai!</a:t>
            </a:r>
            <a:br>
              <a:rPr lang="en-US"/>
            </a:br>
            <a:r>
              <a:rPr lang="en-US"/>
              <a:t>Chaúng ai baèng!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108343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Chaúng coù ai oân nhu khieâm nhöôøng nhö Jeâsus, Chaúng coù ai!</a:t>
            </a:r>
            <a:br>
              <a:rPr lang="en-US"/>
            </a:br>
            <a:r>
              <a:rPr lang="en-US"/>
              <a:t>Chaúng ai baèng!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36779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</a:t>
            </a:r>
            <a:r>
              <a:rPr lang="en-US" sz="4400" i="1" u="sng"/>
              <a:t>ÑK:</a:t>
            </a:r>
            <a:r>
              <a:rPr lang="en-US"/>
              <a:t> Cuoäc giao tranh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cuûa </a:t>
            </a:r>
            <a:r>
              <a:rPr lang="en-US"/>
              <a:t>chuùng ta Christ am töôøng, Ngaøi chaêm nom daét ñöa ta luoân ngaøy.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36767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Chaúng thieát höõu </a:t>
            </a:r>
            <a:br>
              <a:rPr lang="en-US"/>
            </a:br>
            <a:r>
              <a:rPr lang="en-US"/>
              <a:t>naøo nhö Jeâsus, Ñaáng </a:t>
            </a:r>
            <a:br>
              <a:rPr lang="en-US"/>
            </a:br>
            <a:r>
              <a:rPr lang="en-US"/>
              <a:t>khieâm nhöôøng, Chaúng coù ai! Quyeát khoâng ai!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80 – CHAÚNG COÙ AI NHÖ JEÂSUS</a:t>
            </a:r>
          </a:p>
        </p:txBody>
      </p:sp>
    </p:spTree>
    <p:extLst>
      <p:ext uri="{BB962C8B-B14F-4D97-AF65-F5344CB8AC3E}">
        <p14:creationId xmlns:p14="http://schemas.microsoft.com/office/powerpoint/2010/main" val="39863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351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22</cp:revision>
  <dcterms:created xsi:type="dcterms:W3CDTF">2011-09-23T15:59:16Z</dcterms:created>
  <dcterms:modified xsi:type="dcterms:W3CDTF">2013-11-19T02:13:29Z</dcterms:modified>
</cp:coreProperties>
</file>