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9" r:id="rId19"/>
    <p:sldId id="272" r:id="rId20"/>
    <p:sldId id="273" r:id="rId21"/>
    <p:sldId id="274" r:id="rId22"/>
    <p:sldId id="275" r:id="rId23"/>
    <p:sldId id="276" r:id="rId24"/>
    <p:sldId id="277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29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41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1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94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3" y="244958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HOA HUEÄ </a:t>
            </a:r>
          </a:p>
          <a:p>
            <a:r>
              <a:rPr lang="en-US"/>
              <a:t>TRONG TRUÕNG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3" y="16203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81</a:t>
            </a:r>
          </a:p>
        </p:txBody>
      </p:sp>
    </p:spTree>
    <p:extLst>
      <p:ext uri="{BB962C8B-B14F-4D97-AF65-F5344CB8AC3E}">
        <p14:creationId xmlns:p14="http://schemas.microsoft.com/office/powerpoint/2010/main" val="901359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81 – HOA HUEÄ TRONG TRUÕNG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0383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Christ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toâi, lau raùo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luïy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traøo.</a:t>
            </a:r>
          </a:p>
        </p:txBody>
      </p:sp>
    </p:spTree>
    <p:extLst>
      <p:ext uri="{BB962C8B-B14F-4D97-AF65-F5344CB8AC3E}">
        <p14:creationId xmlns:p14="http://schemas.microsoft.com/office/powerpoint/2010/main" val="52607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ngoïn thaùp che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khi quyû ma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xaâm phaïm vaøo.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81 – HOA HUEÄ TRONG TRUÕNG</a:t>
            </a:r>
          </a:p>
        </p:txBody>
      </p:sp>
    </p:spTree>
    <p:extLst>
      <p:ext uri="{BB962C8B-B14F-4D97-AF65-F5344CB8AC3E}">
        <p14:creationId xmlns:p14="http://schemas.microsoft.com/office/powerpoint/2010/main" val="18855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Christ, toâi boû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muoân söï,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xa neùm bao nhieâu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töôïng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hình.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81 – HOA HUEÄ TRONG TRUÕNG</a:t>
            </a:r>
          </a:p>
        </p:txBody>
      </p:sp>
    </p:spTree>
    <p:extLst>
      <p:ext uri="{BB962C8B-B14F-4D97-AF65-F5344CB8AC3E}">
        <p14:creationId xmlns:p14="http://schemas.microsoft.com/office/powerpoint/2010/main" val="160431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toâi ñaây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quyeàn linh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giöõ cho an bình.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81 – HOA HUEÄ TRONG TRUÕNG</a:t>
            </a:r>
          </a:p>
        </p:txBody>
      </p:sp>
    </p:spTree>
    <p:extLst>
      <p:ext uri="{BB962C8B-B14F-4D97-AF65-F5344CB8AC3E}">
        <p14:creationId xmlns:p14="http://schemas.microsoft.com/office/powerpoint/2010/main" val="209104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khi nhaân gian khinh cheâ chaùn,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laém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Sa-tan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gaït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81 – HOA HUEÄ TRONG TRUÕNG</a:t>
            </a:r>
          </a:p>
        </p:txBody>
      </p:sp>
    </p:spTree>
    <p:extLst>
      <p:ext uri="{BB962C8B-B14F-4D97-AF65-F5344CB8AC3E}">
        <p14:creationId xmlns:p14="http://schemas.microsoft.com/office/powerpoint/2010/main" val="187339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Chæ nhôø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ñaït ñích 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ninh voâ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81 – HOA HUEÄ TRONG TRUÕNG</a:t>
            </a:r>
          </a:p>
        </p:txBody>
      </p:sp>
    </p:spTree>
    <p:extLst>
      <p:ext uri="{BB962C8B-B14F-4D97-AF65-F5344CB8AC3E}">
        <p14:creationId xmlns:p14="http://schemas.microsoft.com/office/powerpoint/2010/main" val="400554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Thaät Jeâsus Christ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Hoa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Hueä, nhö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Sao Mai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raïng ngôøi.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81 – HOA HUEÄ TRONG TRUÕNG</a:t>
            </a:r>
          </a:p>
        </p:txBody>
      </p:sp>
    </p:spTree>
    <p:extLst>
      <p:ext uri="{BB962C8B-B14F-4D97-AF65-F5344CB8AC3E}">
        <p14:creationId xmlns:p14="http://schemas.microsoft.com/office/powerpoint/2010/main" val="8419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0383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vui töôi baáy,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xinh ñeïp thay, quaùn quaân muoân ngöôøi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81 – HOA HUEÄ TRONG TRUÕNG</a:t>
            </a:r>
          </a:p>
        </p:txBody>
      </p:sp>
    </p:spTree>
    <p:extLst>
      <p:ext uri="{BB962C8B-B14F-4D97-AF65-F5344CB8AC3E}">
        <p14:creationId xmlns:p14="http://schemas.microsoft.com/office/powerpoint/2010/main" val="26956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81 – HOA HUEÄ TRONG TRUÕNG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0383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 toâi ñaây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tin,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yù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troïn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tình. </a:t>
            </a:r>
          </a:p>
        </p:txBody>
      </p:sp>
    </p:spTree>
    <p:extLst>
      <p:ext uri="{BB962C8B-B14F-4D97-AF65-F5344CB8AC3E}">
        <p14:creationId xmlns:p14="http://schemas.microsoft.com/office/powerpoint/2010/main" val="363666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thaät khoâng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xa toâi, khoâng boû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ñi moät mình.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81 – HOA HUEÄ TRONG TRUÕNG</a:t>
            </a:r>
          </a:p>
        </p:txBody>
      </p:sp>
    </p:spTree>
    <p:extLst>
      <p:ext uri="{BB962C8B-B14F-4D97-AF65-F5344CB8AC3E}">
        <p14:creationId xmlns:p14="http://schemas.microsoft.com/office/powerpoint/2010/main" val="423431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81 – HOA HUEÄ TRONG TRUÕNG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0383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Baïn thaân toâi,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laéng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troïn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ñôøi.</a:t>
            </a:r>
          </a:p>
        </p:txBody>
      </p:sp>
    </p:spTree>
    <p:extLst>
      <p:ext uri="{BB962C8B-B14F-4D97-AF65-F5344CB8AC3E}">
        <p14:creationId xmlns:p14="http://schemas.microsoft.com/office/powerpoint/2010/main" val="4566714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Löûa linh bao phuû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xung quanh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boån taâm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boài hoài.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81 – HOA HUEÄ TRONG TRUÕNG</a:t>
            </a:r>
          </a:p>
        </p:txBody>
      </p:sp>
    </p:spTree>
    <p:extLst>
      <p:ext uri="{BB962C8B-B14F-4D97-AF65-F5344CB8AC3E}">
        <p14:creationId xmlns:p14="http://schemas.microsoft.com/office/powerpoint/2010/main" val="52202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ma-na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ñang ñoùi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thaáy no roài.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81 – HOA HUEÄ TRONG TRUÕNG</a:t>
            </a:r>
          </a:p>
        </p:txBody>
      </p:sp>
    </p:spTree>
    <p:extLst>
      <p:ext uri="{BB962C8B-B14F-4D97-AF65-F5344CB8AC3E}">
        <p14:creationId xmlns:p14="http://schemas.microsoft.com/office/powerpoint/2010/main" val="367772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Roài toâi bay 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quyù,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thaáy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roõ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nhan ñeïp xinh.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81 – HOA HUEÄ TRONG TRUÕNG</a:t>
            </a:r>
          </a:p>
        </p:txBody>
      </p:sp>
    </p:spTree>
    <p:extLst>
      <p:ext uri="{BB962C8B-B14F-4D97-AF65-F5344CB8AC3E}">
        <p14:creationId xmlns:p14="http://schemas.microsoft.com/office/powerpoint/2010/main" val="264710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Choã nguoàn cöïc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ñaày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daãy tua ra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hình.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81 – HOA HUEÄ TRONG TRUÕNG</a:t>
            </a:r>
          </a:p>
        </p:txBody>
      </p:sp>
    </p:spTree>
    <p:extLst>
      <p:ext uri="{BB962C8B-B14F-4D97-AF65-F5344CB8AC3E}">
        <p14:creationId xmlns:p14="http://schemas.microsoft.com/office/powerpoint/2010/main" val="270134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Thaät Jeâsus Christ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Hoa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Hueä, nhö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Sao Mai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raïng ngôøi.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81 – HOA HUEÄ TRONG TRUÕNG</a:t>
            </a:r>
          </a:p>
        </p:txBody>
      </p:sp>
    </p:spTree>
    <p:extLst>
      <p:ext uri="{BB962C8B-B14F-4D97-AF65-F5344CB8AC3E}">
        <p14:creationId xmlns:p14="http://schemas.microsoft.com/office/powerpoint/2010/main" val="36519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0383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vui töôi baáy,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xinh ñeïp thay, quaùn quaân muoân ngöôøi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81 – HOA HUEÄ TRONG TRUÕNG</a:t>
            </a:r>
          </a:p>
        </p:txBody>
      </p:sp>
    </p:spTree>
    <p:extLst>
      <p:ext uri="{BB962C8B-B14F-4D97-AF65-F5344CB8AC3E}">
        <p14:creationId xmlns:p14="http://schemas.microsoft.com/office/powerpoint/2010/main" val="141383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ñeïp xinh,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quaùn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quaân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81 – HOA HUEÄ TRONG TRUÕNG</a:t>
            </a:r>
          </a:p>
        </p:txBody>
      </p:sp>
    </p:spTree>
    <p:extLst>
      <p:ext uri="{BB962C8B-B14F-4D97-AF65-F5344CB8AC3E}">
        <p14:creationId xmlns:p14="http://schemas.microsoft.com/office/powerpoint/2010/main" val="372679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toâi xem Chuùa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Hoa Hueä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truõng, höông thôm nheï nhaøng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81 – HOA HUEÄ TRONG TRUÕNG</a:t>
            </a:r>
          </a:p>
        </p:txBody>
      </p:sp>
    </p:spTree>
    <p:extLst>
      <p:ext uri="{BB962C8B-B14F-4D97-AF65-F5344CB8AC3E}">
        <p14:creationId xmlns:p14="http://schemas.microsoft.com/office/powerpoint/2010/main" val="106405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thay ñoåi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traéng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veïn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toaøn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81 – HOA HUEÄ TRONG TRUÕNG</a:t>
            </a:r>
          </a:p>
        </p:txBody>
      </p:sp>
    </p:spTree>
    <p:extLst>
      <p:ext uri="{BB962C8B-B14F-4D97-AF65-F5344CB8AC3E}">
        <p14:creationId xmlns:p14="http://schemas.microsoft.com/office/powerpoint/2010/main" val="404663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 bi ai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 uûi, luùc boái roái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bình 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81 – HOA HUEÄ TRONG TRUÕNG</a:t>
            </a:r>
          </a:p>
        </p:txBody>
      </p:sp>
    </p:spTree>
    <p:extLst>
      <p:ext uri="{BB962C8B-B14F-4D97-AF65-F5344CB8AC3E}">
        <p14:creationId xmlns:p14="http://schemas.microsoft.com/office/powerpoint/2010/main" val="48904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Baûo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raèng, “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Moïi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ñieàu saàu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thoáng neân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mang”.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81 – HOA HUEÄ TRONG TRUÕNG</a:t>
            </a:r>
          </a:p>
        </p:txBody>
      </p:sp>
    </p:spTree>
    <p:extLst>
      <p:ext uri="{BB962C8B-B14F-4D97-AF65-F5344CB8AC3E}">
        <p14:creationId xmlns:p14="http://schemas.microsoft.com/office/powerpoint/2010/main" val="130457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Thaät Jeâsus Christ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Hoa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Hueä, nhö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Sao Mai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raïng ngôøi.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81 – HOA HUEÄ TRONG TRUÕNG</a:t>
            </a:r>
          </a:p>
        </p:txBody>
      </p:sp>
    </p:spTree>
    <p:extLst>
      <p:ext uri="{BB962C8B-B14F-4D97-AF65-F5344CB8AC3E}">
        <p14:creationId xmlns:p14="http://schemas.microsoft.com/office/powerpoint/2010/main" val="241129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0383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vui töôi baáy,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xinh ñeïp thay, quaùn quaân muoân ngöôøi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81 – HOA HUEÄ TRONG TRUÕNG</a:t>
            </a:r>
          </a:p>
        </p:txBody>
      </p:sp>
    </p:spTree>
    <p:extLst>
      <p:ext uri="{BB962C8B-B14F-4D97-AF65-F5344CB8AC3E}">
        <p14:creationId xmlns:p14="http://schemas.microsoft.com/office/powerpoint/2010/main" val="164673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317</Words>
  <Application>Microsoft Office PowerPoint</Application>
  <PresentationFormat>On-screen Show (4:3)</PresentationFormat>
  <Paragraphs>51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VNI-Aptima</vt:lpstr>
      <vt:lpstr>VNI-Garam</vt:lpstr>
      <vt:lpstr>5_Custom Design</vt:lpstr>
      <vt:lpstr>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14</cp:revision>
  <dcterms:created xsi:type="dcterms:W3CDTF">2013-10-07T12:30:17Z</dcterms:created>
  <dcterms:modified xsi:type="dcterms:W3CDTF">2013-11-19T02:14:01Z</dcterms:modified>
</cp:coreProperties>
</file>