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1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2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595886"/>
            <a:ext cx="9144000" cy="2554545"/>
          </a:xfrm>
          <a:prstGeom prst="rect">
            <a:avLst/>
          </a:prstGeom>
          <a:noFill/>
          <a:effectLst>
            <a:glow rad="1143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 CUNG ÑIEÄN BAÈNG NGAØ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63576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82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6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CUNG ÑIEÄN BAÈNG NGAØ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51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chieác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daàm nhuïc queá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thanh, rôø ñeán,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ñöôïc laønh.</a:t>
            </a:r>
          </a:p>
        </p:txBody>
      </p:sp>
    </p:spTree>
    <p:extLst>
      <p:ext uri="{BB962C8B-B14F-4D97-AF65-F5344CB8AC3E}">
        <p14:creationId xmlns:p14="http://schemas.microsoft.com/office/powerpoint/2010/main" val="36914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chaân toâi trôït,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ñôõ vöõng yeân,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oâ nhuïc,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khieân.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8287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traàn, ñaây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traêm phaàn.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32991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loøng ñaïi töø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ñi, boû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böûu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tieác gì.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10939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CUNG ÑIEÄN BAÈNG NGAØ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51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Maëc aùo hieån vinh Jeâsus seõ hoài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rôõ tieáp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nghinh con Ngaøi.</a:t>
            </a:r>
          </a:p>
        </p:txBody>
      </p:sp>
    </p:spTree>
    <p:extLst>
      <p:ext uri="{BB962C8B-B14F-4D97-AF65-F5344CB8AC3E}">
        <p14:creationId xmlns:p14="http://schemas.microsoft.com/office/powerpoint/2010/main" val="228866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Maëc aùo traéng tinh toâi leân nöôùc hieån vinh, höôûng phöôùc hoan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laïc tröôøng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35579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traàn, ñaây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traêm phaàn.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25435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loøng ñaïi töø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ñi, boû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böûu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tieác gì.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40513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CUNG ÑIEÄN BAÈNG NGAØ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51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aùo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chi saùnh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kòp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ñöôïc, vì ñaõ taåm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döôïc.</a:t>
            </a:r>
          </a:p>
        </p:txBody>
      </p:sp>
    </p:spTree>
    <p:extLst>
      <p:ext uri="{BB962C8B-B14F-4D97-AF65-F5344CB8AC3E}">
        <p14:creationId xmlns:p14="http://schemas.microsoft.com/office/powerpoint/2010/main" val="3666180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Muøi höông bay 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phaûng phaát thôm, töôûng ñöùng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ñoài höông nam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19612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traàn, ñaây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traêm phaàn.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7683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loøng ñaïi töø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ñi, boû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böûu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tieác gì.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22513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82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CUNG ÑIEÄN BAÈNG NGAØ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519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aùo cuûa Ngaøi xöa cuõng taåm traàm höông, Ngaøi neám traûi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ñoaïn tröôøng.</a:t>
            </a:r>
          </a:p>
        </p:txBody>
      </p:sp>
    </p:spTree>
    <p:extLst>
      <p:ext uri="{BB962C8B-B14F-4D97-AF65-F5344CB8AC3E}">
        <p14:creationId xmlns:p14="http://schemas.microsoft.com/office/powerpoint/2010/main" val="293693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toâi truy nieäm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thaäp giaù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caûm xuùc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hai haøng luïy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41093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738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Lìa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giaùng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traàn, ñaây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traêm phaàn.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23522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loøng ñaïi töø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ñi, boû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böûu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tieác gì.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82 – CUNG ÑIEÄN BAÈNG NGAØ</a:t>
            </a:r>
          </a:p>
        </p:txBody>
      </p:sp>
    </p:spTree>
    <p:extLst>
      <p:ext uri="{BB962C8B-B14F-4D97-AF65-F5344CB8AC3E}">
        <p14:creationId xmlns:p14="http://schemas.microsoft.com/office/powerpoint/2010/main" val="25055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2013-10-07T12:36:26Z</dcterms:created>
  <dcterms:modified xsi:type="dcterms:W3CDTF">2013-11-19T02:14:25Z</dcterms:modified>
</cp:coreProperties>
</file>