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1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1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1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90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</a:t>
            </a:r>
            <a:br>
              <a:rPr lang="en-US"/>
            </a:br>
            <a:r>
              <a:rPr lang="en-US"/>
              <a:t>CHRIST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83</a:t>
            </a:r>
          </a:p>
        </p:txBody>
      </p:sp>
    </p:spTree>
    <p:extLst>
      <p:ext uri="{BB962C8B-B14F-4D97-AF65-F5344CB8AC3E}">
        <p14:creationId xmlns:p14="http://schemas.microsoft.com/office/powerpoint/2010/main" val="406857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</a:t>
            </a:r>
            <a:br>
              <a:rPr lang="en-US"/>
            </a:br>
            <a:r>
              <a:rPr lang="en-US"/>
              <a:t> Ha-leâ-lu-gia!</a:t>
            </a:r>
            <a:br>
              <a:rPr lang="en-US"/>
            </a:br>
            <a:r>
              <a:rPr lang="en-US"/>
              <a:t>Phaù cöûa töû vong, </a:t>
            </a:r>
            <a:br>
              <a:rPr lang="en-US"/>
            </a:br>
            <a:r>
              <a:rPr lang="en-US"/>
              <a:t>xua taø linh.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26781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Jeâsus ñeán hoài </a:t>
            </a:r>
            <a:br>
              <a:rPr lang="en-US"/>
            </a:br>
            <a:r>
              <a:rPr lang="en-US"/>
              <a:t>phöôùc hay khi hoïa, </a:t>
            </a:r>
            <a:br>
              <a:rPr lang="en-US"/>
            </a:br>
            <a:r>
              <a:rPr lang="en-US"/>
              <a:t>ñeå xeû chia khoå </a:t>
            </a:r>
            <a:br>
              <a:rPr lang="en-US"/>
            </a:br>
            <a:r>
              <a:rPr lang="en-US"/>
              <a:t>vui moïi ñöôøng.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8722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ñeán daàu </a:t>
            </a:r>
            <a:br>
              <a:rPr lang="en-US"/>
            </a:br>
            <a:r>
              <a:rPr lang="en-US"/>
              <a:t>caûnh traùi hay thuaän, </a:t>
            </a:r>
            <a:br>
              <a:rPr lang="en-US"/>
            </a:br>
            <a:r>
              <a:rPr lang="en-US"/>
              <a:t>uûy an loøng khoå, </a:t>
            </a:r>
            <a:br>
              <a:rPr lang="en-US"/>
            </a:br>
            <a:r>
              <a:rPr lang="en-US"/>
              <a:t>lau luïy höôøng.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12359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</a:t>
            </a:r>
            <a:br>
              <a:rPr lang="en-US"/>
            </a:br>
            <a:r>
              <a:rPr lang="en-US"/>
              <a:t> Ha-leâ-lu-gia!</a:t>
            </a:r>
            <a:br>
              <a:rPr lang="en-US"/>
            </a:br>
            <a:r>
              <a:rPr lang="en-US"/>
              <a:t>Daãu ñeán tuoåi cao </a:t>
            </a:r>
            <a:br>
              <a:rPr lang="en-US"/>
            </a:br>
            <a:r>
              <a:rPr lang="en-US"/>
              <a:t>luoân kieän khöông.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213382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Khi trôøi qua döôøng cuoán saùch laên troøn, Chuùa taùi laâm </a:t>
            </a:r>
            <a:br>
              <a:rPr lang="en-US"/>
            </a:br>
            <a:r>
              <a:rPr lang="en-US"/>
              <a:t>khaûi ca oai huøng.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392105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Dung maïo töôi ñeïp </a:t>
            </a:r>
            <a:br>
              <a:rPr lang="en-US"/>
            </a:br>
            <a:r>
              <a:rPr lang="en-US"/>
              <a:t>hieån vinh voâ cuøng, </a:t>
            </a:r>
            <a:br>
              <a:rPr lang="en-US"/>
            </a:br>
            <a:r>
              <a:rPr lang="en-US"/>
              <a:t>raát ñaùng cho </a:t>
            </a:r>
            <a:br>
              <a:rPr lang="en-US"/>
            </a:br>
            <a:r>
              <a:rPr lang="en-US"/>
              <a:t>chuùng ta toân suøng.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3503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Haùt </a:t>
            </a:r>
            <a:br>
              <a:rPr lang="en-US"/>
            </a:br>
            <a:r>
              <a:rPr lang="en-US"/>
              <a:t>haùt khoâng ngöøng, </a:t>
            </a:r>
            <a:br>
              <a:rPr lang="en-US"/>
            </a:br>
            <a:r>
              <a:rPr lang="en-US"/>
              <a:t>ñeán buoåi sôùm mai </a:t>
            </a:r>
            <a:br>
              <a:rPr lang="en-US"/>
            </a:br>
            <a:r>
              <a:rPr lang="en-US"/>
              <a:t>voâ taän chung.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25537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Xöa Jeâsus haï </a:t>
            </a:r>
            <a:br>
              <a:rPr lang="en-US"/>
            </a:br>
            <a:r>
              <a:rPr lang="en-US"/>
              <a:t>giaùng caùch an bình, treân thieân cung </a:t>
            </a:r>
            <a:br>
              <a:rPr lang="en-US"/>
            </a:br>
            <a:r>
              <a:rPr lang="en-US"/>
              <a:t>hæ haân phuïc söï.</a:t>
            </a:r>
          </a:p>
        </p:txBody>
      </p:sp>
    </p:spTree>
    <p:extLst>
      <p:ext uri="{BB962C8B-B14F-4D97-AF65-F5344CB8AC3E}">
        <p14:creationId xmlns:p14="http://schemas.microsoft.com/office/powerpoint/2010/main" val="40720838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Ra ñôøi khieâm nhöôøng coát cöùu daân mình, </a:t>
            </a:r>
            <a:br>
              <a:rPr lang="en-US"/>
            </a:br>
            <a:r>
              <a:rPr lang="en-US"/>
              <a:t>Chuùa phoù thaân cheát treân thaäp töï.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307663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</a:t>
            </a:r>
            <a:br>
              <a:rPr lang="en-US"/>
            </a:br>
            <a:r>
              <a:rPr lang="en-US"/>
              <a:t> Ha-leâ-lu-gia!</a:t>
            </a:r>
            <a:br>
              <a:rPr lang="en-US"/>
            </a:br>
            <a:r>
              <a:rPr lang="en-US"/>
              <a:t>Chuùa ñeán toán </a:t>
            </a:r>
            <a:br>
              <a:rPr lang="en-US"/>
            </a:br>
            <a:r>
              <a:rPr lang="en-US"/>
              <a:t>khieâm ai taøy ö!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407388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Nay Jeâsus laïi </a:t>
            </a:r>
            <a:br>
              <a:rPr lang="en-US"/>
            </a:br>
            <a:r>
              <a:rPr lang="en-US"/>
              <a:t>ñeán caùch nhôn hieàn, giöõa luùc ta khoå öu, </a:t>
            </a:r>
            <a:br>
              <a:rPr lang="en-US"/>
            </a:br>
            <a:r>
              <a:rPr lang="en-US"/>
              <a:t>nghi ngôø.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3040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Laâm haï ñaùp lôøi thieát </a:t>
            </a:r>
            <a:br>
              <a:rPr lang="en-US"/>
            </a:br>
            <a:r>
              <a:rPr lang="en-US"/>
              <a:t>tha taâm nguyeàn cuûa </a:t>
            </a:r>
            <a:br>
              <a:rPr lang="en-US"/>
            </a:br>
            <a:r>
              <a:rPr lang="en-US"/>
              <a:t>daân Ngaøi baáy laâu </a:t>
            </a:r>
            <a:br>
              <a:rPr lang="en-US"/>
            </a:br>
            <a:r>
              <a:rPr lang="en-US"/>
              <a:t>mong chôø.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198198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</a:t>
            </a:r>
            <a:br>
              <a:rPr lang="en-US"/>
            </a:br>
            <a:r>
              <a:rPr lang="en-US"/>
              <a:t> Ha-leâ-lu-gia!</a:t>
            </a:r>
            <a:br>
              <a:rPr lang="en-US"/>
            </a:br>
            <a:r>
              <a:rPr lang="en-US"/>
              <a:t>Ñeán cöùu ai tuyeät </a:t>
            </a:r>
            <a:br>
              <a:rPr lang="en-US"/>
            </a:br>
            <a:r>
              <a:rPr lang="en-US"/>
              <a:t>voïng cuøng cô.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35899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Jeâsus ñeán laøm </a:t>
            </a:r>
            <a:br>
              <a:rPr lang="en-US"/>
            </a:br>
            <a:r>
              <a:rPr lang="en-US"/>
              <a:t>thoûa taâm öu saàu, </a:t>
            </a:r>
            <a:br>
              <a:rPr lang="en-US"/>
            </a:br>
            <a:r>
              <a:rPr lang="en-US"/>
              <a:t>vôùi Phöôùc aâm </a:t>
            </a:r>
            <a:br>
              <a:rPr lang="en-US"/>
            </a:br>
            <a:r>
              <a:rPr lang="en-US"/>
              <a:t>thöù tha toäi tình.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3117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ñeán ñaày </a:t>
            </a:r>
            <a:br>
              <a:rPr lang="en-US"/>
            </a:br>
            <a:r>
              <a:rPr lang="en-US"/>
              <a:t>tieáng ca vui möøng, </a:t>
            </a:r>
            <a:br>
              <a:rPr lang="en-US"/>
            </a:br>
            <a:r>
              <a:rPr lang="en-US"/>
              <a:t>daét daân ñöôïc cöùu </a:t>
            </a:r>
            <a:br>
              <a:rPr lang="en-US"/>
            </a:br>
            <a:r>
              <a:rPr lang="en-US"/>
              <a:t>leân thieân ñình.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83 – JEÂSUS CHRIST ÑEÁN</a:t>
            </a:r>
          </a:p>
        </p:txBody>
      </p:sp>
    </p:spTree>
    <p:extLst>
      <p:ext uri="{BB962C8B-B14F-4D97-AF65-F5344CB8AC3E}">
        <p14:creationId xmlns:p14="http://schemas.microsoft.com/office/powerpoint/2010/main" val="58227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182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2011-09-24T06:34:09Z</dcterms:created>
  <dcterms:modified xsi:type="dcterms:W3CDTF">2013-11-19T02:14:51Z</dcterms:modified>
</cp:coreProperties>
</file>