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6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45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5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3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94131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HÔÕI JEÂSUS, </a:t>
            </a:r>
            <a:r>
              <a:rPr lang="en-US" sz="7200" smtClean="0"/>
              <a:t/>
            </a:r>
            <a:br>
              <a:rPr lang="en-US" sz="7200" smtClean="0"/>
            </a:br>
            <a:r>
              <a:rPr lang="en-US" sz="7200" smtClean="0"/>
              <a:t>NGUYEÄN </a:t>
            </a:r>
            <a:r>
              <a:rPr lang="en-US" sz="7200"/>
              <a:t>DAÃN </a:t>
            </a:r>
            <a:r>
              <a:rPr lang="en-US" sz="7200" smtClean="0"/>
              <a:t/>
            </a:r>
            <a:br>
              <a:rPr lang="en-US" sz="7200" smtClean="0"/>
            </a:br>
            <a:r>
              <a:rPr lang="en-US" sz="7200" smtClean="0"/>
              <a:t>ÑAÏO </a:t>
            </a:r>
            <a:r>
              <a:rPr lang="en-US" sz="7200"/>
              <a:t>CUØNG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" y="1411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86</a:t>
            </a:r>
          </a:p>
        </p:txBody>
      </p:sp>
    </p:spTree>
    <p:extLst>
      <p:ext uri="{BB962C8B-B14F-4D97-AF65-F5344CB8AC3E}">
        <p14:creationId xmlns:p14="http://schemas.microsoft.com/office/powerpoint/2010/main" val="283686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Quyeát xin nghe </a:t>
            </a:r>
            <a:br>
              <a:rPr lang="en-US"/>
            </a:br>
            <a:r>
              <a:rPr lang="en-US"/>
              <a:t>Ngaøi phaùn moät lôøi: </a:t>
            </a:r>
            <a:br>
              <a:rPr lang="en-US"/>
            </a:br>
            <a:r>
              <a:rPr lang="en-US"/>
              <a:t>“Chôù boái roái, Ta </a:t>
            </a:r>
            <a:br>
              <a:rPr lang="en-US"/>
            </a:br>
            <a:r>
              <a:rPr lang="en-US"/>
              <a:t>ñang dìu ngöôi!”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86 – HÔÕI JEÂSUS, NGUYEÄN DAÃN ÑAÏO CUØNG</a:t>
            </a:r>
          </a:p>
        </p:txBody>
      </p:sp>
    </p:spTree>
    <p:extLst>
      <p:ext uri="{BB962C8B-B14F-4D97-AF65-F5344CB8AC3E}">
        <p14:creationId xmlns:p14="http://schemas.microsoft.com/office/powerpoint/2010/main" val="617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86 – HÔÕI JEÂSUS, NGUYEÄN DAÃN ÑAÏO CUØNG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Hôõi Jeâsus, nguyeän </a:t>
            </a:r>
            <a:br>
              <a:rPr lang="en-US"/>
            </a:br>
            <a:r>
              <a:rPr lang="en-US"/>
              <a:t>daãn ñaïo cuøng giöõa </a:t>
            </a:r>
            <a:br>
              <a:rPr lang="en-US"/>
            </a:br>
            <a:r>
              <a:rPr lang="en-US"/>
              <a:t>bieån khoå ñang côn cuoàng phong.</a:t>
            </a:r>
          </a:p>
        </p:txBody>
      </p:sp>
    </p:spTree>
    <p:extLst>
      <p:ext uri="{BB962C8B-B14F-4D97-AF65-F5344CB8AC3E}">
        <p14:creationId xmlns:p14="http://schemas.microsoft.com/office/powerpoint/2010/main" val="21430150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Troâng gheâ thay </a:t>
            </a:r>
            <a:br>
              <a:rPr lang="en-US"/>
            </a:br>
            <a:r>
              <a:rPr lang="en-US"/>
              <a:t>kia ba ñaøo xao, </a:t>
            </a:r>
            <a:br>
              <a:rPr lang="en-US"/>
            </a:br>
            <a:r>
              <a:rPr lang="en-US"/>
              <a:t>chung quanh toâi </a:t>
            </a:r>
            <a:br>
              <a:rPr lang="en-US"/>
            </a:br>
            <a:r>
              <a:rPr lang="en-US"/>
              <a:t>ñaày raïn, gaønh, lao.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86 – HÔÕI JEÂSUS, NGUYEÄN DAÃN ÑAÏO CUØNG</a:t>
            </a:r>
          </a:p>
        </p:txBody>
      </p:sp>
    </p:spTree>
    <p:extLst>
      <p:ext uri="{BB962C8B-B14F-4D97-AF65-F5344CB8AC3E}">
        <p14:creationId xmlns:p14="http://schemas.microsoft.com/office/powerpoint/2010/main" val="181223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ban cho </a:t>
            </a:r>
            <a:br>
              <a:rPr lang="en-US"/>
            </a:br>
            <a:r>
              <a:rPr lang="en-US"/>
              <a:t>ñoà bieåu la baøn, </a:t>
            </a:r>
            <a:br>
              <a:rPr lang="en-US"/>
            </a:br>
            <a:r>
              <a:rPr lang="en-US"/>
              <a:t>ñeå höôùng daãn toâi </a:t>
            </a:r>
            <a:br>
              <a:rPr lang="en-US"/>
            </a:br>
            <a:r>
              <a:rPr lang="en-US"/>
              <a:t>ñi bình 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86 – HÔÕI JEÂSUS, NGUYEÄN DAÃN ÑAÏO CUØNG</a:t>
            </a:r>
          </a:p>
        </p:txBody>
      </p:sp>
    </p:spTree>
    <p:extLst>
      <p:ext uri="{BB962C8B-B14F-4D97-AF65-F5344CB8AC3E}">
        <p14:creationId xmlns:p14="http://schemas.microsoft.com/office/powerpoint/2010/main" val="266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Chuùa phaùn ra, </a:t>
            </a:r>
            <a:br>
              <a:rPr lang="en-US"/>
            </a:br>
            <a:r>
              <a:rPr lang="en-US"/>
              <a:t>cuoàng haûi laëng lieàn, gioáng aùi maãu ru </a:t>
            </a:r>
            <a:br>
              <a:rPr lang="en-US"/>
            </a:br>
            <a:r>
              <a:rPr lang="en-US"/>
              <a:t>con naèm yeân.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86 – HÔÕI JEÂSUS, NGUYEÄN DAÃN ÑAÏO CUØNG</a:t>
            </a:r>
          </a:p>
        </p:txBody>
      </p:sp>
    </p:spTree>
    <p:extLst>
      <p:ext uri="{BB962C8B-B14F-4D97-AF65-F5344CB8AC3E}">
        <p14:creationId xmlns:p14="http://schemas.microsoft.com/office/powerpoint/2010/main" val="25791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Côn phong ba ñeàu </a:t>
            </a:r>
            <a:br>
              <a:rPr lang="en-US"/>
            </a:br>
            <a:r>
              <a:rPr lang="en-US"/>
              <a:t>phuïc quyeàn uy, khi Jeâsus truyeàn raèng: “Laëng ñi!”.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86 – HÔÕI JEÂSUS, NGUYEÄN DAÃN ÑAÏO CUØNG</a:t>
            </a:r>
          </a:p>
        </p:txBody>
      </p:sp>
    </p:spTree>
    <p:extLst>
      <p:ext uri="{BB962C8B-B14F-4D97-AF65-F5344CB8AC3E}">
        <p14:creationId xmlns:p14="http://schemas.microsoft.com/office/powerpoint/2010/main" val="18745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teå treân ñaïi </a:t>
            </a:r>
            <a:br>
              <a:rPr lang="en-US"/>
            </a:br>
            <a:r>
              <a:rPr lang="en-US"/>
              <a:t>haûi laï kyø, haõy </a:t>
            </a:r>
            <a:br>
              <a:rPr lang="en-US"/>
            </a:br>
            <a:r>
              <a:rPr lang="en-US"/>
              <a:t>höôùng daãn toâi </a:t>
            </a:r>
            <a:br>
              <a:rPr lang="en-US"/>
            </a:br>
            <a:r>
              <a:rPr lang="en-US"/>
              <a:t>troïn ñöôøng ñi.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86 – HÔÕI JEÂSUS, NGUYEÄN DAÃN ÑAÏO CUØNG</a:t>
            </a:r>
          </a:p>
        </p:txBody>
      </p:sp>
    </p:spTree>
    <p:extLst>
      <p:ext uri="{BB962C8B-B14F-4D97-AF65-F5344CB8AC3E}">
        <p14:creationId xmlns:p14="http://schemas.microsoft.com/office/powerpoint/2010/main" val="49099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Chieác baùch toâi </a:t>
            </a:r>
            <a:br>
              <a:rPr lang="en-US"/>
            </a:br>
            <a:r>
              <a:rPr lang="en-US"/>
              <a:t>gaàn ñeán bôø roài, </a:t>
            </a:r>
            <a:br>
              <a:rPr lang="en-US"/>
            </a:br>
            <a:r>
              <a:rPr lang="en-US"/>
              <a:t>daãu giöõa khoaûng </a:t>
            </a:r>
            <a:br>
              <a:rPr lang="en-US"/>
            </a:br>
            <a:r>
              <a:rPr lang="en-US"/>
              <a:t>an ninh vaø toâi.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86 – HÔÕI JEÂSUS, NGUYEÄN DAÃN ÑAÏO CUØNG</a:t>
            </a:r>
          </a:p>
        </p:txBody>
      </p:sp>
    </p:spTree>
    <p:extLst>
      <p:ext uri="{BB962C8B-B14F-4D97-AF65-F5344CB8AC3E}">
        <p14:creationId xmlns:p14="http://schemas.microsoft.com/office/powerpoint/2010/main" val="151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Phong ba ñang cuoàn cuoän gaàm vang, </a:t>
            </a:r>
            <a:br>
              <a:rPr lang="en-US"/>
            </a:br>
            <a:r>
              <a:rPr lang="en-US"/>
              <a:t>toâi nöông nôi ngöïc </a:t>
            </a:r>
            <a:br>
              <a:rPr lang="en-US"/>
            </a:br>
            <a:r>
              <a:rPr lang="en-US"/>
              <a:t>Ngaøi bình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86 – HÔÕI JEÂSUS, NGUYEÄN DAÃN ÑAÏO CUØNG</a:t>
            </a:r>
          </a:p>
        </p:txBody>
      </p:sp>
    </p:spTree>
    <p:extLst>
      <p:ext uri="{BB962C8B-B14F-4D97-AF65-F5344CB8AC3E}">
        <p14:creationId xmlns:p14="http://schemas.microsoft.com/office/powerpoint/2010/main" val="28367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142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24</cp:revision>
  <dcterms:created xsi:type="dcterms:W3CDTF">2011-09-24T07:22:51Z</dcterms:created>
  <dcterms:modified xsi:type="dcterms:W3CDTF">2013-11-19T02:16:02Z</dcterms:modified>
</cp:coreProperties>
</file>