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94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5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63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40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67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KÌA, CHÍN MÖÔI CHÍN CON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39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87</a:t>
            </a:r>
          </a:p>
        </p:txBody>
      </p:sp>
    </p:spTree>
    <p:extLst>
      <p:ext uri="{BB962C8B-B14F-4D97-AF65-F5344CB8AC3E}">
        <p14:creationId xmlns:p14="http://schemas.microsoft.com/office/powerpoint/2010/main" val="3722782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Tuyeät nhieân khoâng </a:t>
            </a:r>
            <a:br>
              <a:rPr lang="en-US"/>
            </a:br>
            <a:r>
              <a:rPr lang="en-US"/>
              <a:t>ai ño doø caïn saâu, </a:t>
            </a:r>
            <a:br>
              <a:rPr lang="en-US"/>
            </a:br>
            <a:r>
              <a:rPr lang="en-US"/>
              <a:t>soâng, suoái Chuùa </a:t>
            </a:r>
            <a:br>
              <a:rPr lang="en-US"/>
            </a:br>
            <a:r>
              <a:rPr lang="en-US"/>
              <a:t>töøng vöôït ñaâu.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87 – KÌA, CHÍN MÖÔI CHÍN CON</a:t>
            </a:r>
          </a:p>
        </p:txBody>
      </p:sp>
    </p:spTree>
    <p:extLst>
      <p:ext uri="{BB962C8B-B14F-4D97-AF65-F5344CB8AC3E}">
        <p14:creationId xmlns:p14="http://schemas.microsoft.com/office/powerpoint/2010/main" val="323356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Hoaëc ñeâm aâm u </a:t>
            </a:r>
            <a:br>
              <a:rPr lang="en-US"/>
            </a:br>
            <a:r>
              <a:rPr lang="en-US"/>
              <a:t>taâm Chuùa chaúng </a:t>
            </a:r>
            <a:br>
              <a:rPr lang="en-US"/>
            </a:br>
            <a:r>
              <a:rPr lang="en-US"/>
              <a:t>yeân, noân naû coá </a:t>
            </a:r>
            <a:br>
              <a:rPr lang="en-US"/>
            </a:br>
            <a:r>
              <a:rPr lang="en-US"/>
              <a:t>tìm gaëp chieân.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87 – KÌA, CHÍN MÖÔI CHÍN CON</a:t>
            </a:r>
          </a:p>
        </p:txBody>
      </p:sp>
    </p:spTree>
    <p:extLst>
      <p:ext uri="{BB962C8B-B14F-4D97-AF65-F5344CB8AC3E}">
        <p14:creationId xmlns:p14="http://schemas.microsoft.com/office/powerpoint/2010/main" val="146671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Trong nuùi Chuùa nghe chieân reù thaûm thöông, oám yeáu saép cheát </a:t>
            </a:r>
            <a:br>
              <a:rPr lang="en-US"/>
            </a:br>
            <a:r>
              <a:rPr lang="en-US"/>
              <a:t>naøo ai caáp döôõng.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87 – KÌA, CHÍN MÖÔI CHÍN CON</a:t>
            </a:r>
          </a:p>
        </p:txBody>
      </p:sp>
    </p:spTree>
    <p:extLst>
      <p:ext uri="{BB962C8B-B14F-4D97-AF65-F5344CB8AC3E}">
        <p14:creationId xmlns:p14="http://schemas.microsoft.com/office/powerpoint/2010/main" val="150226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1974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OÁm yeáu saép cheát </a:t>
            </a:r>
            <a:br>
              <a:rPr lang="en-US"/>
            </a:br>
            <a:r>
              <a:rPr lang="en-US"/>
              <a:t>naøo keû am töôøng.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87 – KÌA, CHÍN MÖÔI CHÍN CON</a:t>
            </a:r>
          </a:p>
        </p:txBody>
      </p:sp>
    </p:spTree>
    <p:extLst>
      <p:ext uri="{BB962C8B-B14F-4D97-AF65-F5344CB8AC3E}">
        <p14:creationId xmlns:p14="http://schemas.microsoft.com/office/powerpoint/2010/main" val="345782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“Laïy Jeâsus sao </a:t>
            </a:r>
            <a:br>
              <a:rPr lang="en-US"/>
            </a:br>
            <a:r>
              <a:rPr lang="en-US"/>
              <a:t>treân ñöôøng thöôïng </a:t>
            </a:r>
            <a:br>
              <a:rPr lang="en-US"/>
            </a:br>
            <a:r>
              <a:rPr lang="en-US"/>
              <a:t>sôn, in daáu huyeát </a:t>
            </a:r>
            <a:br>
              <a:rPr lang="en-US"/>
            </a:br>
            <a:r>
              <a:rPr lang="en-US"/>
              <a:t>töøng baøn chaân?”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87 – KÌA, CHÍN MÖÔI CHÍN CON</a:t>
            </a:r>
          </a:p>
        </p:txBody>
      </p:sp>
    </p:spTree>
    <p:extLst>
      <p:ext uri="{BB962C8B-B14F-4D97-AF65-F5344CB8AC3E}">
        <p14:creationId xmlns:p14="http://schemas.microsoft.com/office/powerpoint/2010/main" val="207110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“Vì chieân kia neân </a:t>
            </a:r>
            <a:br>
              <a:rPr lang="en-US"/>
            </a:br>
            <a:r>
              <a:rPr lang="en-US"/>
              <a:t>ta ñoå huyeát ra, </a:t>
            </a:r>
            <a:br>
              <a:rPr lang="en-US"/>
            </a:br>
            <a:r>
              <a:rPr lang="en-US"/>
              <a:t>khi kieám noù </a:t>
            </a:r>
            <a:br>
              <a:rPr lang="en-US"/>
            </a:br>
            <a:r>
              <a:rPr lang="en-US"/>
              <a:t>doïc röøng xa”.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87 – KÌA, CHÍN MÖÔI CHÍN CON</a:t>
            </a:r>
          </a:p>
        </p:txBody>
      </p:sp>
    </p:spTree>
    <p:extLst>
      <p:ext uri="{BB962C8B-B14F-4D97-AF65-F5344CB8AC3E}">
        <p14:creationId xmlns:p14="http://schemas.microsoft.com/office/powerpoint/2010/main" val="284140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“Tay Chuùa côù sao </a:t>
            </a:r>
            <a:br>
              <a:rPr lang="en-US"/>
            </a:br>
            <a:r>
              <a:rPr lang="en-US"/>
              <a:t>löu daáu veát ñaây?”, </a:t>
            </a:r>
            <a:br>
              <a:rPr lang="en-US"/>
            </a:br>
            <a:r>
              <a:rPr lang="en-US"/>
              <a:t>“aáy luùc boùng toái </a:t>
            </a:r>
            <a:br>
              <a:rPr lang="en-US"/>
            </a:br>
            <a:r>
              <a:rPr lang="en-US"/>
              <a:t>bò gai ñaâm baáy.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87 – KÌA, CHÍN MÖÔI CHÍN CON</a:t>
            </a:r>
          </a:p>
        </p:txBody>
      </p:sp>
    </p:spTree>
    <p:extLst>
      <p:ext uri="{BB962C8B-B14F-4D97-AF65-F5344CB8AC3E}">
        <p14:creationId xmlns:p14="http://schemas.microsoft.com/office/powerpoint/2010/main" val="190945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1974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Trong ñeâm toái taêm </a:t>
            </a:r>
            <a:br>
              <a:rPr lang="en-US"/>
            </a:br>
            <a:r>
              <a:rPr lang="en-US"/>
              <a:t>bò xöôùc tay naày”.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87 – KÌA, CHÍN MÖÔI CHÍN CON</a:t>
            </a:r>
          </a:p>
        </p:txBody>
      </p:sp>
    </p:spTree>
    <p:extLst>
      <p:ext uri="{BB962C8B-B14F-4D97-AF65-F5344CB8AC3E}">
        <p14:creationId xmlns:p14="http://schemas.microsoft.com/office/powerpoint/2010/main" val="161556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Ñieäu ca nghe nhö </a:t>
            </a:r>
            <a:br>
              <a:rPr lang="en-US"/>
            </a:br>
            <a:r>
              <a:rPr lang="en-US"/>
              <a:t>loâi ñình doäi vang, </a:t>
            </a:r>
            <a:br>
              <a:rPr lang="en-US"/>
            </a:br>
            <a:r>
              <a:rPr lang="en-US"/>
              <a:t>rung nuùi lôùn, </a:t>
            </a:r>
            <a:br>
              <a:rPr lang="en-US"/>
            </a:br>
            <a:r>
              <a:rPr lang="en-US"/>
              <a:t>daäy röøng hoang.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87 – KÌA, CHÍN MÖÔI CHÍN CON</a:t>
            </a:r>
          </a:p>
        </p:txBody>
      </p:sp>
    </p:spTree>
    <p:extLst>
      <p:ext uri="{BB962C8B-B14F-4D97-AF65-F5344CB8AC3E}">
        <p14:creationId xmlns:p14="http://schemas.microsoft.com/office/powerpoint/2010/main" val="65234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Vöôït qua khoâng trung leân ñeán thaùnh moân: “Vui quaù ñaõ tìm </a:t>
            </a:r>
            <a:br>
              <a:rPr lang="en-US"/>
            </a:br>
            <a:r>
              <a:rPr lang="en-US"/>
              <a:t>ñöôïc con!”.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87 – KÌA, CHÍN MÖÔI CHÍN CON</a:t>
            </a:r>
          </a:p>
        </p:txBody>
      </p:sp>
    </p:spTree>
    <p:extLst>
      <p:ext uri="{BB962C8B-B14F-4D97-AF65-F5344CB8AC3E}">
        <p14:creationId xmlns:p14="http://schemas.microsoft.com/office/powerpoint/2010/main" val="151566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87 – KÌA, CHÍN MÖÔI CHÍN CON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Kìa, chín möôi chín con naèm bình yeân, trong boán vaùch </a:t>
            </a:r>
            <a:br>
              <a:rPr lang="en-US"/>
            </a:br>
            <a:r>
              <a:rPr lang="en-US"/>
              <a:t>töôøng raøn chieân.</a:t>
            </a:r>
          </a:p>
        </p:txBody>
      </p:sp>
    </p:spTree>
    <p:extLst>
      <p:ext uri="{BB962C8B-B14F-4D97-AF65-F5344CB8AC3E}">
        <p14:creationId xmlns:p14="http://schemas.microsoft.com/office/powerpoint/2010/main" val="30500113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Thieân söù ñöùng quanh beân Chuùa xöôùng ca: </a:t>
            </a:r>
            <a:br>
              <a:rPr lang="en-US"/>
            </a:br>
            <a:r>
              <a:rPr lang="en-US"/>
              <a:t>“Cöùu Chuùa ñaõ kieám ñöôïc chieân vui quaù.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87 – KÌA, CHÍN MÖÔI CHÍN CON</a:t>
            </a:r>
          </a:p>
        </p:txBody>
      </p:sp>
    </p:spTree>
    <p:extLst>
      <p:ext uri="{BB962C8B-B14F-4D97-AF65-F5344CB8AC3E}">
        <p14:creationId xmlns:p14="http://schemas.microsoft.com/office/powerpoint/2010/main" val="227152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1974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Cöùu Chuùa ñaõ kieám </a:t>
            </a:r>
            <a:br>
              <a:rPr lang="en-US"/>
            </a:br>
            <a:r>
              <a:rPr lang="en-US"/>
              <a:t>ñöôïc chieân voâ nhaø!”.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87 – KÌA, CHÍN MÖÔI CHÍN CON</a:t>
            </a:r>
          </a:p>
        </p:txBody>
      </p:sp>
    </p:spTree>
    <p:extLst>
      <p:ext uri="{BB962C8B-B14F-4D97-AF65-F5344CB8AC3E}">
        <p14:creationId xmlns:p14="http://schemas.microsoft.com/office/powerpoint/2010/main" val="144999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Moät con bô vô </a:t>
            </a:r>
            <a:br>
              <a:rPr lang="en-US"/>
            </a:br>
            <a:r>
              <a:rPr lang="en-US"/>
              <a:t>nôi doác nuùi xa, </a:t>
            </a:r>
            <a:br>
              <a:rPr lang="en-US"/>
            </a:br>
            <a:r>
              <a:rPr lang="en-US"/>
              <a:t>xa caùch cöûa </a:t>
            </a:r>
            <a:br>
              <a:rPr lang="en-US"/>
            </a:br>
            <a:r>
              <a:rPr lang="en-US"/>
              <a:t>vaøng nhaø Cha.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87 – KÌA, CHÍN MÖÔI CHÍN CON</a:t>
            </a:r>
          </a:p>
        </p:txBody>
      </p:sp>
    </p:spTree>
    <p:extLst>
      <p:ext uri="{BB962C8B-B14F-4D97-AF65-F5344CB8AC3E}">
        <p14:creationId xmlns:p14="http://schemas.microsoft.com/office/powerpoint/2010/main" val="301855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Ngô ngaùc quaån </a:t>
            </a:r>
            <a:br>
              <a:rPr lang="en-US"/>
            </a:br>
            <a:r>
              <a:rPr lang="en-US"/>
              <a:t>quanh non nuùi goác </a:t>
            </a:r>
            <a:br>
              <a:rPr lang="en-US"/>
            </a:br>
            <a:r>
              <a:rPr lang="en-US"/>
              <a:t>gai, vaéng boùng </a:t>
            </a:r>
            <a:br>
              <a:rPr lang="en-US"/>
            </a:br>
            <a:r>
              <a:rPr lang="en-US"/>
              <a:t>Cöùu Chuùa.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87 – KÌA, CHÍN MÖÔI CHÍN CON</a:t>
            </a:r>
          </a:p>
        </p:txBody>
      </p:sp>
    </p:spTree>
    <p:extLst>
      <p:ext uri="{BB962C8B-B14F-4D97-AF65-F5344CB8AC3E}">
        <p14:creationId xmlns:p14="http://schemas.microsoft.com/office/powerpoint/2010/main" val="14480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Ngöôøi chaên eâm aùi,</a:t>
            </a:r>
          </a:p>
          <a:p>
            <a:r>
              <a:rPr lang="en-US"/>
              <a:t>vaéng boùng Cöùu Chuùa dìu daét ñeâm ngaøy.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87 – KÌA, CHÍN MÖÔI CHÍN CON</a:t>
            </a:r>
          </a:p>
        </p:txBody>
      </p:sp>
    </p:spTree>
    <p:extLst>
      <p:ext uri="{BB962C8B-B14F-4D97-AF65-F5344CB8AC3E}">
        <p14:creationId xmlns:p14="http://schemas.microsoft.com/office/powerpoint/2010/main" val="345740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“Coøn chín möôi </a:t>
            </a:r>
            <a:br>
              <a:rPr lang="en-US"/>
            </a:br>
            <a:r>
              <a:rPr lang="en-US"/>
              <a:t>chín chieân kìa ñeïp </a:t>
            </a:r>
            <a:br>
              <a:rPr lang="en-US"/>
            </a:br>
            <a:r>
              <a:rPr lang="en-US"/>
              <a:t>bao, oâi Chuùa chaúng </a:t>
            </a:r>
            <a:br>
              <a:rPr lang="en-US"/>
            </a:br>
            <a:r>
              <a:rPr lang="en-US"/>
              <a:t>haøi loøng sao?”.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87 – KÌA, CHÍN MÖÔI CHÍN CON</a:t>
            </a:r>
          </a:p>
        </p:txBody>
      </p:sp>
    </p:spTree>
    <p:extLst>
      <p:ext uri="{BB962C8B-B14F-4D97-AF65-F5344CB8AC3E}">
        <p14:creationId xmlns:p14="http://schemas.microsoft.com/office/powerpoint/2010/main" val="272974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Leä tuoân Jeâsus quay </a:t>
            </a:r>
            <a:br>
              <a:rPr lang="en-US"/>
            </a:br>
            <a:r>
              <a:rPr lang="en-US"/>
              <a:t>ñaùp thieát tha: “Con </a:t>
            </a:r>
            <a:br>
              <a:rPr lang="en-US"/>
            </a:br>
            <a:r>
              <a:rPr lang="en-US"/>
              <a:t>ñoù ñaõ lìa raøn ta.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87 – KÌA, CHÍN MÖÔI CHÍN CON</a:t>
            </a:r>
          </a:p>
        </p:txBody>
      </p:sp>
    </p:spTree>
    <p:extLst>
      <p:ext uri="{BB962C8B-B14F-4D97-AF65-F5344CB8AC3E}">
        <p14:creationId xmlns:p14="http://schemas.microsoft.com/office/powerpoint/2010/main" val="130465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220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Leân doác, xuoáng ñöôøng, bao quaûn khoù gay, </a:t>
            </a:r>
            <a:br>
              <a:rPr lang="en-US"/>
            </a:br>
            <a:r>
              <a:rPr lang="en-US"/>
              <a:t>quyeát soáng cheát kieám moät con chieân aáy.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87 – KÌA, CHÍN MÖÔI CHÍN CON</a:t>
            </a:r>
          </a:p>
        </p:txBody>
      </p:sp>
    </p:spTree>
    <p:extLst>
      <p:ext uri="{BB962C8B-B14F-4D97-AF65-F5344CB8AC3E}">
        <p14:creationId xmlns:p14="http://schemas.microsoft.com/office/powerpoint/2010/main" val="180891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Quyeát soáng cheát </a:t>
            </a:r>
            <a:br>
              <a:rPr lang="en-US"/>
            </a:br>
            <a:r>
              <a:rPr lang="en-US"/>
              <a:t>kieám tìm con </a:t>
            </a:r>
            <a:br>
              <a:rPr lang="en-US"/>
            </a:br>
            <a:r>
              <a:rPr lang="en-US"/>
              <a:t>chieân naøy!”.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87 – KÌA, CHÍN MÖÔI CHÍN CON</a:t>
            </a:r>
          </a:p>
        </p:txBody>
      </p:sp>
    </p:spTree>
    <p:extLst>
      <p:ext uri="{BB962C8B-B14F-4D97-AF65-F5344CB8AC3E}">
        <p14:creationId xmlns:p14="http://schemas.microsoft.com/office/powerpoint/2010/main" val="100691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332</Words>
  <Application>Microsoft Office PowerPoint</Application>
  <PresentationFormat>On-screen Show (4:3)</PresentationFormat>
  <Paragraphs>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VNI-Aptima</vt:lpstr>
      <vt:lpstr>VNI-Garam</vt:lpstr>
      <vt:lpstr>5_Custom Design</vt:lpstr>
      <vt:lpstr>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20</cp:revision>
  <dcterms:created xsi:type="dcterms:W3CDTF">2011-09-24T08:23:50Z</dcterms:created>
  <dcterms:modified xsi:type="dcterms:W3CDTF">2013-11-19T02:16:32Z</dcterms:modified>
</cp:coreProperties>
</file>