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74" r:id="rId17"/>
    <p:sldId id="268" r:id="rId18"/>
    <p:sldId id="269" r:id="rId19"/>
    <p:sldId id="275" r:id="rId20"/>
    <p:sldId id="270" r:id="rId21"/>
    <p:sldId id="27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88</a:t>
            </a:r>
            <a:endParaRPr lang="en-US" sz="3500" b="1" dirty="0"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5115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Ñöôøng</a:t>
            </a:r>
            <a:r>
              <a:rPr lang="en-US" sz="5400" b="1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 </a:t>
            </a:r>
            <a:r>
              <a:rPr lang="en-US" sz="8000" b="1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Ñeán Goâ-goâ-tha</a:t>
            </a:r>
            <a:endParaRPr lang="en-US" sz="8000" b="1" dirty="0">
              <a:ln w="11430"/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nhuïc baáy! AÁy chính nguoàn haïnh phöôùc quyù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5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hôõi,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gaëp khoå naøn,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hoïc taäp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göông saùng.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giaù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huaán chính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ñeâm ngaøy.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Laèn giaùo muõi ñinh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loaøi phaûn taëc,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chòu taän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hôi taét.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nhöõng veát thöông naày phaùt nguyeân,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nöôùc vónh sanh linh huyeàn.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9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nhuïc baáy! AÁy chính nguoàn haïnh phöôùc quyù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phöôùc baáy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hoàn keû naøo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daàm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huyeát baùu.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0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aùc ñieåm,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hoàn saùng töôi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tuyeát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raïng ngôøi.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3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nhuïc baáy! AÁy chính nguoàn haïnh phöôùc quyù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6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7.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aáy,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hoïc baûn nhaïc,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nhöùt nhöït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haùt.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Gheát-seâ-ma-neâ khôûi haønh,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thaùnh.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00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haùt maõi ñeâm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Cöùu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muoân ñôøi.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1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ñöôøng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khoå ñau hi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daãn mình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phöôùc vinh.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Chuùa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mình toù xieâu,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ñôùn bôûi chòu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ñoøn nhieàu.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nhuïc baáy! AÁy chính nguoàn haïnh phöôùc quyù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ñaáy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chòu khoå phieàn,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ñoaïn tröôøng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phoâ dieãn.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aáy aùi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vôõ tung,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ñeán thôû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hôi sau cuøng.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nhuïc baáy! AÁy chính nguoàn haïnh phöôùc quyù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1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Chaïnh nhôù Chuùa trong vöôøn thöôû noï, naëng neà vì côn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khoù.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phuùt toái taêm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khaån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Chuùa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 chan hoøa.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88 - Ñöôøng Ñeán Goâ-goâ-tha</a:t>
            </a:r>
            <a:endParaRPr lang="en-US" sz="44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5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261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2013-10-07T13:15:11Z</dcterms:created>
  <dcterms:modified xsi:type="dcterms:W3CDTF">2013-11-19T02:17:52Z</dcterms:modified>
</cp:coreProperties>
</file>