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89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629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Caflish H" panose="020B0803050302020204" pitchFamily="34" charset="0"/>
              </a:rPr>
              <a:t>Khuya Nay Treân </a:t>
            </a:r>
            <a:br>
              <a:rPr lang="en-US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Caflish H" panose="020B0803050302020204" pitchFamily="34" charset="0"/>
              </a:rPr>
            </a:br>
            <a:r>
              <a:rPr lang="en-US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Caflish H" panose="020B0803050302020204" pitchFamily="34" charset="0"/>
              </a:rPr>
              <a:t>Ñænh Nuùi OÂ-li-ve</a:t>
            </a:r>
          </a:p>
        </p:txBody>
      </p:sp>
    </p:spTree>
    <p:extLst>
      <p:ext uri="{BB962C8B-B14F-4D97-AF65-F5344CB8AC3E}">
        <p14:creationId xmlns:p14="http://schemas.microsoft.com/office/powerpoint/2010/main" val="206912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Khuya nay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ñænh nuùi OÂ-li-ve,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sao thöa lu li caûnh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ñeâ meâ.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997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laâm vieân thaâm u ñeâm hiu quaïnh Jeâsus ñau thöông caàu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mình.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</a:p>
        </p:txBody>
      </p:sp>
    </p:spTree>
    <p:extLst>
      <p:ext uri="{BB962C8B-B14F-4D97-AF65-F5344CB8AC3E}">
        <p14:creationId xmlns:p14="http://schemas.microsoft.com/office/powerpoint/2010/main" val="103446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Khuya nay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laùnh xa nhaân gian,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 ñôn giao tranh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bao nguy nan.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2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moân sinh thaân yeâu nay voâ tình,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hay taâm thöông,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luïy saàu Thaày mình.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</a:p>
        </p:txBody>
      </p:sp>
    </p:spTree>
    <p:extLst>
      <p:ext uri="{BB962C8B-B14F-4D97-AF65-F5344CB8AC3E}">
        <p14:creationId xmlns:p14="http://schemas.microsoft.com/office/powerpoint/2010/main" val="5551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Khuya nay do gaùnh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muoân muoân daân, chaâu rôi pha huyeát ôû “Thoáng khoå nhaân”.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Jeâsus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thaâu ñeâm daøi,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Cha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ñaønh lìa Ngaøi.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</a:p>
        </p:txBody>
      </p:sp>
    </p:spTree>
    <p:extLst>
      <p:ext uri="{BB962C8B-B14F-4D97-AF65-F5344CB8AC3E}">
        <p14:creationId xmlns:p14="http://schemas.microsoft.com/office/powerpoint/2010/main" val="165346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Khuya nay vaêng vaúng, ôû treân thinh khoâng, thieân ca duy thieân söù nghe tinh thoâng.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  <a:endParaRPr lang="en-US" sz="4400" b="1" spc="-150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ñaâu 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am tri giai vaän,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eâm thöông taâm Jeâsus vaøi phaàn.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TC 89 - Khuya Nay</a:t>
            </a:r>
            <a:r>
              <a:rPr lang="en-US" sz="28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 </a:t>
            </a:r>
            <a:r>
              <a:rPr lang="en-US" sz="4400" b="1" spc="-15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Treân Ñænh Nuùi OÂ-li-ve</a:t>
            </a:r>
          </a:p>
        </p:txBody>
      </p:sp>
    </p:spTree>
    <p:extLst>
      <p:ext uri="{BB962C8B-B14F-4D97-AF65-F5344CB8AC3E}">
        <p14:creationId xmlns:p14="http://schemas.microsoft.com/office/powerpoint/2010/main" val="118282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147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2013-10-07T14:06:56Z</dcterms:created>
  <dcterms:modified xsi:type="dcterms:W3CDTF">2013-11-19T02:18:33Z</dcterms:modified>
</cp:coreProperties>
</file>