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8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90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6291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</a:rPr>
              <a:t>KÌA, XEM NGOÏN ÑOÀI XANH</a:t>
            </a:r>
            <a:endParaRPr lang="en-US" sz="8000" b="1" smtClean="0">
              <a:ln w="11430"/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yeâu daân mình khoâng quaûn khoù khaên, ta phaûi yeâu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taát sanh.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8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tin huyeát Ngaøi tieâu khöû aùc caên,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doác loøng haàu Chuùa trung thaønh.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</a:p>
        </p:txBody>
      </p:sp>
    </p:spTree>
    <p:extLst>
      <p:ext uri="{BB962C8B-B14F-4D97-AF65-F5344CB8AC3E}">
        <p14:creationId xmlns:p14="http://schemas.microsoft.com/office/powerpoint/2010/main" val="118617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kia, ngoïn ñoài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xanh ôû chaân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ngang vôùi vaùch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vaéng tanh.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7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Jeâsus mình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treo huyeát baùu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chuoäc toäi loãi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 mình.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</a:p>
        </p:txBody>
      </p:sp>
    </p:spTree>
    <p:extLst>
      <p:ext uri="{BB962C8B-B14F-4D97-AF65-F5344CB8AC3E}">
        <p14:creationId xmlns:p14="http://schemas.microsoft.com/office/powerpoint/2010/main" val="415569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xem ngoïn ñoài xanh ôû chaân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ngang vôùi vaùch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vaéng tanh.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961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Jeâsus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huyeát baùu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chuoäc toäi loãi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 mình.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</a:p>
        </p:txBody>
      </p:sp>
    </p:spTree>
    <p:extLst>
      <p:ext uri="{BB962C8B-B14F-4D97-AF65-F5344CB8AC3E}">
        <p14:creationId xmlns:p14="http://schemas.microsoft.com/office/powerpoint/2010/main" val="298637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ai hieåu ñöôïc,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taû cho töôøng,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Chuùa khoå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ñaùng thöông.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tin vì toäi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ñaûm ñöông,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thaäp töï khoå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traêm ñöôøng.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</a:p>
        </p:txBody>
      </p:sp>
    </p:spTree>
    <p:extLst>
      <p:ext uri="{BB962C8B-B14F-4D97-AF65-F5344CB8AC3E}">
        <p14:creationId xmlns:p14="http://schemas.microsoft.com/office/powerpoint/2010/main" val="325804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thay daân mình huyeát baùu tuoân roøng,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röûa bao toäi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vaán vöông.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4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Chuùa linh nghieäm cöùu roãi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song, cuoái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ñöa ñeán thieân ñöôøng.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</a:p>
        </p:txBody>
      </p:sp>
    </p:spTree>
    <p:extLst>
      <p:ext uri="{BB962C8B-B14F-4D97-AF65-F5344CB8AC3E}">
        <p14:creationId xmlns:p14="http://schemas.microsoft.com/office/powerpoint/2010/main" val="61993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khoâng vieäc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khoå khaéc thaân,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hoàn, mong traû giaù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aùc ñaâu.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ta ñaây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 caùnh thieân moân, chæ Ngaøi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môû cho vaøo.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90 - Kìa, Xem Ngoïn Ñoài Xanh</a:t>
            </a:r>
          </a:p>
        </p:txBody>
      </p:sp>
    </p:spTree>
    <p:extLst>
      <p:ext uri="{BB962C8B-B14F-4D97-AF65-F5344CB8AC3E}">
        <p14:creationId xmlns:p14="http://schemas.microsoft.com/office/powerpoint/2010/main" val="372884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219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2013-10-07T14:11:19Z</dcterms:created>
  <dcterms:modified xsi:type="dcterms:W3CDTF">2013-11-19T02:19:47Z</dcterms:modified>
</cp:coreProperties>
</file>