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3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9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6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91</a:t>
            </a:r>
            <a:endParaRPr lang="en-US" sz="35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73" y="26822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Caflish H" panose="020B0803050302020204" pitchFamily="34" charset="0"/>
              </a:rPr>
              <a:t>Thoáng Khoå Nhaân</a:t>
            </a:r>
            <a:endParaRPr lang="en-US" sz="8000" b="1" smtClean="0">
              <a:ln w="11430"/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Vua vinh dieäu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seõ taùi lai, ñem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 Ngaøi thaûy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thieân ñaøi.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91 - Thoáng Khoå Nhaân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3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taân giai ñieäu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haùt chuùc baùi,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91 - Thoáng Khoå Nhaân</a:t>
            </a:r>
          </a:p>
        </p:txBody>
      </p:sp>
    </p:spTree>
    <p:extLst>
      <p:ext uri="{BB962C8B-B14F-4D97-AF65-F5344CB8AC3E}">
        <p14:creationId xmlns:p14="http://schemas.microsoft.com/office/powerpoint/2010/main" val="60407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chi danh laø “Thoáng khoå nhaân”, danh Con Thöôïng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laâm traàn!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91 - Thoáng Khoå Nhaân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572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taâm oâ toäi,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röûa aùc baån,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91 - Thoáng Khoå Nhaân</a:t>
            </a:r>
          </a:p>
        </p:txBody>
      </p:sp>
    </p:spTree>
    <p:extLst>
      <p:ext uri="{BB962C8B-B14F-4D97-AF65-F5344CB8AC3E}">
        <p14:creationId xmlns:p14="http://schemas.microsoft.com/office/powerpoint/2010/main" val="37501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toâi mang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nhuïc nhaõ khoå thaân, Jeâsus chòu aùn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mang toäi traàn.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91 - Thoáng Khoå Nhaân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2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buoâng tha duøng huyeát ñoùng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aán, laï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91 - Thoáng Khoå Nhaân</a:t>
            </a:r>
          </a:p>
        </p:txBody>
      </p:sp>
    </p:spTree>
    <p:extLst>
      <p:ext uri="{BB962C8B-B14F-4D97-AF65-F5344CB8AC3E}">
        <p14:creationId xmlns:p14="http://schemas.microsoft.com/office/powerpoint/2010/main" val="372447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sanh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aùc xaáu xa,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Chieân Con Trôøi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minh voâ haø.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91 - Thoáng Khoå Nhaân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3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hi sinh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loãi heát caû,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 thay Cöùu Chuùa!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91 - Thoáng Khoå Nhaân</a:t>
            </a:r>
          </a:p>
        </p:txBody>
      </p:sp>
    </p:spTree>
    <p:extLst>
      <p:ext uri="{BB962C8B-B14F-4D97-AF65-F5344CB8AC3E}">
        <p14:creationId xmlns:p14="http://schemas.microsoft.com/office/powerpoint/2010/main" val="330288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treo thaân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chòu cheát theá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thaäp töï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keâu “Xong roài”.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91 - Thoáng Khoå Nhaân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3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nay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quoác saùng choùi,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 thay Cöùu Chuùa!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91 - Thoáng Khoå Nhaân</a:t>
            </a:r>
          </a:p>
        </p:txBody>
      </p:sp>
    </p:spTree>
    <p:extLst>
      <p:ext uri="{BB962C8B-B14F-4D97-AF65-F5344CB8AC3E}">
        <p14:creationId xmlns:p14="http://schemas.microsoft.com/office/powerpoint/2010/main" val="377363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139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HP-Caflish H</vt:lpstr>
      <vt:lpstr>VNI-Aptima</vt:lpstr>
      <vt:lpstr>VNI-Garam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2013-10-07T14:15:41Z</dcterms:created>
  <dcterms:modified xsi:type="dcterms:W3CDTF">2013-11-19T02:20:44Z</dcterms:modified>
</cp:coreProperties>
</file>