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9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4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92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7510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Garam" panose="020B7200000000000000" pitchFamily="34" charset="0"/>
              </a:rPr>
              <a:t>TA HY SINH </a:t>
            </a:r>
            <a:b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Garam" panose="020B7200000000000000" pitchFamily="34" charset="0"/>
              </a:rPr>
            </a:br>
            <a: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Garam" panose="020B7200000000000000" pitchFamily="34" charset="0"/>
              </a:rPr>
              <a:t>VÌ CON HEÁT</a:t>
            </a:r>
            <a:endParaRPr lang="sv-SE" sz="8000" b="1" smtClean="0">
              <a:ln w="11430"/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0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92 -Ta Hy Sinh Vì Con Heát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6245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ñaõ gaùnh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heát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roài, gaùnh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ta,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oâi? </a:t>
            </a:r>
          </a:p>
        </p:txBody>
      </p:sp>
    </p:spTree>
    <p:extLst>
      <p:ext uri="{BB962C8B-B14F-4D97-AF65-F5344CB8AC3E}">
        <p14:creationId xmlns:p14="http://schemas.microsoft.com/office/powerpoint/2010/main" val="40569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45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vui xa lìa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quoác,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ñaày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hoàng.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92 -Ta Hy Sinh Vì Con Heát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92 -Ta Hy Sinh Vì Con Heát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6245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toaøn ñeàu ban nhöng khoâng. </a:t>
            </a:r>
          </a:p>
        </p:txBody>
      </p:sp>
    </p:spTree>
    <p:extLst>
      <p:ext uri="{BB962C8B-B14F-4D97-AF65-F5344CB8AC3E}">
        <p14:creationId xmlns:p14="http://schemas.microsoft.com/office/powerpoint/2010/main" val="223553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92 -Ta Hy Sinh Vì Con Heát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6245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phoù heát böûu vaät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con roài,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cho ta,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oâi? </a:t>
            </a:r>
          </a:p>
        </p:txBody>
      </p:sp>
    </p:spTree>
    <p:extLst>
      <p:ext uri="{BB962C8B-B14F-4D97-AF65-F5344CB8AC3E}">
        <p14:creationId xmlns:p14="http://schemas.microsoft.com/office/powerpoint/2010/main" val="186384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45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hy sinh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heát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tim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tan taønh.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92 -Ta Hy Sinh Vì Con Heát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385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92 -Ta Hy Sinh Vì Con Heát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6245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con ra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ñaëng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sanh. </a:t>
            </a:r>
          </a:p>
        </p:txBody>
      </p:sp>
    </p:spTree>
    <p:extLst>
      <p:ext uri="{BB962C8B-B14F-4D97-AF65-F5344CB8AC3E}">
        <p14:creationId xmlns:p14="http://schemas.microsoft.com/office/powerpoint/2010/main" val="146537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92 -Ta Hy Sinh Vì Con Heát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6245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ñaõ phoù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maïng 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roài, phoù chi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oâi?</a:t>
            </a:r>
          </a:p>
        </p:txBody>
      </p:sp>
    </p:spTree>
    <p:extLst>
      <p:ext uri="{BB962C8B-B14F-4D97-AF65-F5344CB8AC3E}">
        <p14:creationId xmlns:p14="http://schemas.microsoft.com/office/powerpoint/2010/main" val="173144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45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Cha ta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ñeïp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ñeõ,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cuøng.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92 -Ta Hy Sinh Vì Con Heát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92 -Ta Hy Sinh Vì Con Heát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6245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ta vui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theá, ñeâ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heøn, buoàn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thaûm,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khoâng. </a:t>
            </a:r>
          </a:p>
        </p:txBody>
      </p:sp>
    </p:spTree>
    <p:extLst>
      <p:ext uri="{BB962C8B-B14F-4D97-AF65-F5344CB8AC3E}">
        <p14:creationId xmlns:p14="http://schemas.microsoft.com/office/powerpoint/2010/main" val="334348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92 -Ta Hy Sinh Vì Con Heát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6245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ñaõ boû 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ta,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oâi? </a:t>
            </a:r>
          </a:p>
        </p:txBody>
      </p:sp>
    </p:spTree>
    <p:extLst>
      <p:ext uri="{BB962C8B-B14F-4D97-AF65-F5344CB8AC3E}">
        <p14:creationId xmlns:p14="http://schemas.microsoft.com/office/powerpoint/2010/main" val="14821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45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chòu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khoå,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trí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kòp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löôøng.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92 -Ta Hy Sinh Vì Con Heát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92 -Ta Hy Sinh Vì Con Heát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6245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con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phuû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naøy chòu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ñau thöông. </a:t>
            </a:r>
          </a:p>
        </p:txBody>
      </p:sp>
    </p:spTree>
    <p:extLst>
      <p:ext uri="{BB962C8B-B14F-4D97-AF65-F5344CB8AC3E}">
        <p14:creationId xmlns:p14="http://schemas.microsoft.com/office/powerpoint/2010/main" val="395764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212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2013-10-07T14:18:52Z</dcterms:created>
  <dcterms:modified xsi:type="dcterms:W3CDTF">2013-11-19T02:21:39Z</dcterms:modified>
</cp:coreProperties>
</file>