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5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6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C648-5E9C-450E-9EEF-1DF6C06579E6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BA78-742F-4C11-908C-0C870DB03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24250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93</a:t>
            </a:r>
            <a:endParaRPr lang="en-US" sz="3500" b="1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5059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v-SE" sz="8000" b="1" smtClean="0">
                <a:ln w="11430"/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-Caflish H" panose="020B0803050302020204" pitchFamily="34" charset="0"/>
              </a:rPr>
              <a:t>Nhìn Caây Thaäp Töï</a:t>
            </a:r>
          </a:p>
        </p:txBody>
      </p:sp>
    </p:spTree>
    <p:extLst>
      <p:ext uri="{BB962C8B-B14F-4D97-AF65-F5344CB8AC3E}">
        <p14:creationId xmlns:p14="http://schemas.microsoft.com/office/powerpoint/2010/main" val="229145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5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caây thaäp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töï ngaãm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phaûi ñoùng ñinh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chòu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khoå ñau.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93 - Nhìn Caây Thaäp Töï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35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93 - Nhìn Caây Thaäp Töï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65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oâi, thaân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thaém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khoå hình bôûi chuùng toâi nay.</a:t>
            </a:r>
          </a:p>
        </p:txBody>
      </p:sp>
    </p:spTree>
    <p:extLst>
      <p:ext uri="{BB962C8B-B14F-4D97-AF65-F5344CB8AC3E}">
        <p14:creationId xmlns:p14="http://schemas.microsoft.com/office/powerpoint/2010/main" val="162487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5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xem baàu trôøi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taêm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toái ñeâ meâ,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giöõa ban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gôùm gheâ.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93 - Nhìn Caây Thaäp Töï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4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93 - Nhìn Caây Thaäp Töï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65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Chính trong ñieän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thôø Ñöùc Gieâ-hoâ-va,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maøn phaûi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xeù hai ra.</a:t>
            </a:r>
          </a:p>
        </p:txBody>
      </p:sp>
    </p:spTree>
    <p:extLst>
      <p:ext uri="{BB962C8B-B14F-4D97-AF65-F5344CB8AC3E}">
        <p14:creationId xmlns:p14="http://schemas.microsoft.com/office/powerpoint/2010/main" val="2528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5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Taïi ñaây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caát tieáng: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“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 oâi,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ñaõ xong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vieäc cuûa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93 - Nhìn Caây Thaäp Töï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2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93 - Nhìn Caây Thaäp Töï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65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Kính giao linh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tay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Cha”, noùi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truùt hôi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ra.</a:t>
            </a:r>
          </a:p>
        </p:txBody>
      </p:sp>
    </p:spTree>
    <p:extLst>
      <p:ext uri="{BB962C8B-B14F-4D97-AF65-F5344CB8AC3E}">
        <p14:creationId xmlns:p14="http://schemas.microsoft.com/office/powerpoint/2010/main" val="51180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5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nôi moä phaàn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veû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vang, coõi cheát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bò phaù tan.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mtClean="0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93 - Nhìn Caây Thaäp Töï</a:t>
            </a:r>
            <a:endParaRPr lang="en-US" sz="4400" b="1">
              <a:solidFill>
                <a:srgbClr val="70AD47">
                  <a:lumMod val="50000"/>
                </a:srgbClr>
              </a:solidFill>
              <a:effectLst>
                <a:glow rad="127000">
                  <a:prstClr val="white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84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995416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HP-Caflish H" panose="020B0803050302020204" pitchFamily="34" charset="0"/>
              </a:rPr>
              <a:t>Thaùnh Ca 93 - Nhìn Caây Thaäp Töï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650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Beû then ñòa nguïc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Jeâsus,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taùn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myõ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thu.</a:t>
            </a:r>
          </a:p>
        </p:txBody>
      </p:sp>
    </p:spTree>
    <p:extLst>
      <p:ext uri="{BB962C8B-B14F-4D97-AF65-F5344CB8AC3E}">
        <p14:creationId xmlns:p14="http://schemas.microsoft.com/office/powerpoint/2010/main" val="31559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113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HP-Caflish H</vt:lpstr>
      <vt:lpstr>VNI-Aptima</vt:lpstr>
      <vt:lpstr>VNI-Garam</vt:lpstr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2013-10-07T14:25:24Z</dcterms:created>
  <dcterms:modified xsi:type="dcterms:W3CDTF">2013-11-19T02:22:32Z</dcterms:modified>
</cp:coreProperties>
</file>