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95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73" y="202387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pc="-150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Caflish H" panose="020B0803050302020204" pitchFamily="34" charset="0"/>
              </a:rPr>
              <a:t>Giôø ñöôïc chieâm </a:t>
            </a:r>
            <a:r>
              <a:rPr lang="sv-SE" sz="8000" b="1" spc="-150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Caflish H" panose="020B0803050302020204" pitchFamily="34" charset="0"/>
              </a:rPr>
              <a:t>ngöôõng </a:t>
            </a:r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THAÄP GIAÙ</a:t>
            </a:r>
            <a:endParaRPr lang="sv-SE" sz="8000" b="1" smtClean="0">
              <a:ln w="11430"/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raèng toâi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toaøn caû theá giôùi,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daâng cho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heøn moïn thay!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Kyø dieäu thay aùi tình Chuùa thaém töôi,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xui toâi vui daâng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hoàn, thaân, caû raøy.</a:t>
            </a:r>
          </a:p>
        </p:txBody>
      </p:sp>
    </p:spTree>
    <p:extLst>
      <p:ext uri="{BB962C8B-B14F-4D97-AF65-F5344CB8AC3E}">
        <p14:creationId xmlns:p14="http://schemas.microsoft.com/office/powerpoint/2010/main" val="7006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ñöôïc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chieâm ngöôõng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giaù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hoùa,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Ñoâng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hình ñaây. 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342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thaät coi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phuù quí thaûy loã caû,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boû heát kieâu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ngaïo taâm taùnh naày.</a:t>
            </a:r>
          </a:p>
        </p:txBody>
      </p:sp>
    </p:spTree>
    <p:extLst>
      <p:ext uri="{BB962C8B-B14F-4D97-AF65-F5344CB8AC3E}">
        <p14:creationId xmlns:p14="http://schemas.microsoft.com/office/powerpoint/2010/main" val="252813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khoang,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khoe ôn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boû mình vì toâi.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vaät hö aûo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maõi meâ man,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ñem daâng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giaù roài.</a:t>
            </a:r>
          </a:p>
        </p:txBody>
      </p:sp>
    </p:spTree>
    <p:extLst>
      <p:ext uri="{BB962C8B-B14F-4D97-AF65-F5344CB8AC3E}">
        <p14:creationId xmlns:p14="http://schemas.microsoft.com/office/powerpoint/2010/main" val="11641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ñaàu, tay,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caùm caûnh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bi ñaùt chung hoøa gioït rôi.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nghìn xöa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saùnh caûnh aáy,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 thaáy maõo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mieän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gai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khaùc ñôøi?</a:t>
            </a:r>
          </a:p>
        </p:txBody>
      </p:sp>
    </p:spTree>
    <p:extLst>
      <p:ext uri="{BB962C8B-B14F-4D97-AF65-F5344CB8AC3E}">
        <p14:creationId xmlns:p14="http://schemas.microsoft.com/office/powerpoint/2010/main" val="178849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Ngaøi löu huyeát döôøng khoaùc xích y,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tay, chaân ñinh ñoùng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hình vì toâi.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95 - Giôø Ñöôïc Chieâm Ngöôõng Thaäp Giaù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naày toâi keå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ñaõ cheát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coõi theá ñoái toâi thaät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cheát roài.</a:t>
            </a:r>
          </a:p>
        </p:txBody>
      </p:sp>
    </p:spTree>
    <p:extLst>
      <p:ext uri="{BB962C8B-B14F-4D97-AF65-F5344CB8AC3E}">
        <p14:creationId xmlns:p14="http://schemas.microsoft.com/office/powerpoint/2010/main" val="24123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191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2013-10-07T14:33:37Z</dcterms:created>
  <dcterms:modified xsi:type="dcterms:W3CDTF">2013-11-19T02:24:46Z</dcterms:modified>
</cp:coreProperties>
</file>