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71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96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62128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GHEÁT-SEÂ-MA-NEÂ</a:t>
            </a:r>
          </a:p>
        </p:txBody>
      </p:sp>
    </p:spTree>
    <p:extLst>
      <p:ext uri="{BB962C8B-B14F-4D97-AF65-F5344CB8AC3E}">
        <p14:creationId xmlns:p14="http://schemas.microsoft.com/office/powerpoint/2010/main" val="15491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357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aáy moân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aùi lui ra,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noãi 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cuõng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</p:spTree>
    <p:extLst>
      <p:ext uri="{BB962C8B-B14F-4D97-AF65-F5344CB8AC3E}">
        <p14:creationId xmlns:p14="http://schemas.microsoft.com/office/powerpoint/2010/main" val="425879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sao roõ nhöõng noãi ñau thöông,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tröôøng. </a:t>
            </a:r>
          </a:p>
        </p:txBody>
      </p:sp>
    </p:spTree>
    <p:extLst>
      <p:ext uri="{BB962C8B-B14F-4D97-AF65-F5344CB8AC3E}">
        <p14:creationId xmlns:p14="http://schemas.microsoft.com/office/powerpoint/2010/main" val="257954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Gheát-seâ-ma-neâ!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Kyù öùc toâi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ghi. </a:t>
            </a:r>
          </a:p>
        </p:txBody>
      </p:sp>
    </p:spTree>
    <p:extLst>
      <p:ext uri="{BB962C8B-B14F-4D97-AF65-F5344CB8AC3E}">
        <p14:creationId xmlns:p14="http://schemas.microsoft.com/office/powerpoint/2010/main" val="413448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xem Chaân Chuùa giöõa luùc ñeâm saâu,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thieát tha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caàu.</a:t>
            </a:r>
          </a:p>
        </p:txBody>
      </p:sp>
    </p:spTree>
    <p:extLst>
      <p:ext uri="{BB962C8B-B14F-4D97-AF65-F5344CB8AC3E}">
        <p14:creationId xmlns:p14="http://schemas.microsoft.com/office/powerpoint/2010/main" val="189589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357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Neáu aùi taâm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 Chuùa phoâi pha,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coù ñaâm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choài nôû hoa.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</p:spTree>
    <p:extLst>
      <p:ext uri="{BB962C8B-B14F-4D97-AF65-F5344CB8AC3E}">
        <p14:creationId xmlns:p14="http://schemas.microsoft.com/office/powerpoint/2010/main" val="8664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Thì xin cho thaáy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Chuùa theá toâi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naëng neà.</a:t>
            </a:r>
          </a:p>
        </p:txBody>
      </p:sp>
    </p:spTree>
    <p:extLst>
      <p:ext uri="{BB962C8B-B14F-4D97-AF65-F5344CB8AC3E}">
        <p14:creationId xmlns:p14="http://schemas.microsoft.com/office/powerpoint/2010/main" val="147621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Gheát-seâ-ma-neâ!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Kyù öùc toâi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ghi. </a:t>
            </a:r>
          </a:p>
        </p:txBody>
      </p:sp>
    </p:spTree>
    <p:extLst>
      <p:ext uri="{BB962C8B-B14F-4D97-AF65-F5344CB8AC3E}">
        <p14:creationId xmlns:p14="http://schemas.microsoft.com/office/powerpoint/2010/main" val="211046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xem Chaân Chuùa giöõa luùc ñeâm saâu,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thieát tha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caàu.</a:t>
            </a:r>
          </a:p>
        </p:txBody>
      </p:sp>
    </p:spTree>
    <p:extLst>
      <p:ext uri="{BB962C8B-B14F-4D97-AF65-F5344CB8AC3E}">
        <p14:creationId xmlns:p14="http://schemas.microsoft.com/office/powerpoint/2010/main" val="49191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6492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toái aáy ai bi, kyù 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haèng nhôù ghi.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</a:t>
            </a: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- GHEÁT-SEÂ-MA-NEÂ</a:t>
            </a:r>
          </a:p>
        </p:txBody>
      </p:sp>
    </p:spTree>
    <p:extLst>
      <p:ext uri="{BB962C8B-B14F-4D97-AF65-F5344CB8AC3E}">
        <p14:creationId xmlns:p14="http://schemas.microsoft.com/office/powerpoint/2010/main" val="5578316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Moà hoâi pha huyeát, chieán ñaáu coâ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ñôn,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Cöùu Chuùa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nao sôøn.</a:t>
            </a:r>
          </a:p>
        </p:txBody>
      </p:sp>
    </p:spTree>
    <p:extLst>
      <p:ext uri="{BB962C8B-B14F-4D97-AF65-F5344CB8AC3E}">
        <p14:creationId xmlns:p14="http://schemas.microsoft.com/office/powerpoint/2010/main" val="150899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Gheát-seâ-ma-neâ!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Kyù öùc toâi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ghi. </a:t>
            </a:r>
          </a:p>
        </p:txBody>
      </p:sp>
    </p:spTree>
    <p:extLst>
      <p:ext uri="{BB962C8B-B14F-4D97-AF65-F5344CB8AC3E}">
        <p14:creationId xmlns:p14="http://schemas.microsoft.com/office/powerpoint/2010/main" val="22358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xem Chaân Chuùa giöõa luùc ñeâm saâu,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thieát tha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caàu.</a:t>
            </a:r>
          </a:p>
        </p:txBody>
      </p:sp>
    </p:spTree>
    <p:extLst>
      <p:ext uri="{BB962C8B-B14F-4D97-AF65-F5344CB8AC3E}">
        <p14:creationId xmlns:p14="http://schemas.microsoft.com/office/powerpoint/2010/main" val="287204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357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luùc thaâm nghieâm, caûnh vaéng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saâu, boãng trí toâi nhìn nhöõng ñaâu.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</p:spTree>
    <p:extLst>
      <p:ext uri="{BB962C8B-B14F-4D97-AF65-F5344CB8AC3E}">
        <p14:creationId xmlns:p14="http://schemas.microsoft.com/office/powerpoint/2010/main" val="23400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toäi toâi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ñeâ meâ,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vaùc bieát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naëng neà.</a:t>
            </a:r>
          </a:p>
        </p:txBody>
      </p:sp>
    </p:spTree>
    <p:extLst>
      <p:ext uri="{BB962C8B-B14F-4D97-AF65-F5344CB8AC3E}">
        <p14:creationId xmlns:p14="http://schemas.microsoft.com/office/powerpoint/2010/main" val="293916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Gheát-seâ-ma-neâ!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Kyù öùc toâi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ghi. </a:t>
            </a:r>
          </a:p>
        </p:txBody>
      </p:sp>
    </p:spTree>
    <p:extLst>
      <p:ext uri="{BB962C8B-B14F-4D97-AF65-F5344CB8AC3E}">
        <p14:creationId xmlns:p14="http://schemas.microsoft.com/office/powerpoint/2010/main" val="54706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96 - GHEÁT-SEÂ-MA-NEÂ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xem Chaân Chuùa giöõa luùc ñeâm saâu,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thieát tha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caàu.</a:t>
            </a:r>
          </a:p>
        </p:txBody>
      </p:sp>
    </p:spTree>
    <p:extLst>
      <p:ext uri="{BB962C8B-B14F-4D97-AF65-F5344CB8AC3E}">
        <p14:creationId xmlns:p14="http://schemas.microsoft.com/office/powerpoint/2010/main" val="27790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215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2013-10-07T14:38:12Z</dcterms:created>
  <dcterms:modified xsi:type="dcterms:W3CDTF">2013-11-19T02:26:28Z</dcterms:modified>
</cp:coreProperties>
</file>