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678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C648-5E9C-450E-9EEF-1DF6C06579E6}" type="datetimeFigureOut">
              <a:rPr lang="en-US" smtClean="0"/>
              <a:t>19/11/2013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DBA78-742F-4C11-908C-0C870DB03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96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C648-5E9C-450E-9EEF-1DF6C06579E6}" type="datetimeFigureOut">
              <a:rPr lang="en-US" smtClean="0"/>
              <a:t>19/11/2013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DBA78-742F-4C11-908C-0C870DB03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95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1C648-5E9C-450E-9EEF-1DF6C06579E6}" type="datetimeFigureOut">
              <a:rPr lang="en-US" smtClean="0"/>
              <a:t>19/11/2013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DBA78-742F-4C11-908C-0C870DB03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43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1C648-5E9C-450E-9EEF-1DF6C06579E6}" type="datetimeFigureOut">
              <a:rPr lang="en-US" smtClean="0"/>
              <a:t>19/11/2013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DBA78-742F-4C11-908C-0C870DB03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75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Garam" panose="020B7200000000000000" pitchFamily="34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Garam" panose="020B7200000000000000" pitchFamily="34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Garam" panose="020B7200000000000000" pitchFamily="34" charset="0"/>
              </a:rPr>
              <a:t>99</a:t>
            </a:r>
            <a:endParaRPr lang="en-US" sz="3500" b="1" dirty="0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Garam" panose="020B7200000000000000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073" y="2548128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sv-SE" sz="8000" b="1" smtClean="0">
                <a:ln w="11430"/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NI-Garam" panose="020B7200000000000000" pitchFamily="34" charset="0"/>
              </a:rPr>
              <a:t>XONG ROÀI!</a:t>
            </a:r>
          </a:p>
        </p:txBody>
      </p:sp>
    </p:spTree>
    <p:extLst>
      <p:ext uri="{BB962C8B-B14F-4D97-AF65-F5344CB8AC3E}">
        <p14:creationId xmlns:p14="http://schemas.microsoft.com/office/powerpoint/2010/main" val="315547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99 - XONG ROÀI!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Moïi hình boùng ñeán nay ñaõ xong roài,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troïn nghi leã töø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tröôùc caùc ñôøi.</a:t>
            </a:r>
          </a:p>
        </p:txBody>
      </p:sp>
    </p:spTree>
    <p:extLst>
      <p:ext uri="{BB962C8B-B14F-4D97-AF65-F5344CB8AC3E}">
        <p14:creationId xmlns:p14="http://schemas.microsoft.com/office/powerpoint/2010/main" val="146338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99 - XONG ROÀI!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Lôøi tuyeân höùa coå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lai ñaõ troïn roài,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nguïc cheát tan,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töû vöông suy ñoài.</a:t>
            </a:r>
          </a:p>
        </p:txBody>
      </p:sp>
    </p:spTree>
    <p:extLst>
      <p:ext uri="{BB962C8B-B14F-4D97-AF65-F5344CB8AC3E}">
        <p14:creationId xmlns:p14="http://schemas.microsoft.com/office/powerpoint/2010/main" val="2116445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99 - XONG ROÀI!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“Vieäc cöùu roãi ñaõ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xong roài, xong roài!”,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lôøi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yeân uûi thaùnh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daân muoân ñôøi.</a:t>
            </a:r>
          </a:p>
        </p:txBody>
      </p:sp>
    </p:spTree>
    <p:extLst>
      <p:ext uri="{BB962C8B-B14F-4D97-AF65-F5344CB8AC3E}">
        <p14:creationId xmlns:p14="http://schemas.microsoft.com/office/powerpoint/2010/main" val="799907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99 - XONG ROÀI!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“Vieäc cöùu roãi ñaõ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xong roài, xong roài!”,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lôøi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uûy laïo thaùnh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daân suoát ñôøi.</a:t>
            </a:r>
          </a:p>
        </p:txBody>
      </p:sp>
    </p:spTree>
    <p:extLst>
      <p:ext uri="{BB962C8B-B14F-4D97-AF65-F5344CB8AC3E}">
        <p14:creationId xmlns:p14="http://schemas.microsoft.com/office/powerpoint/2010/main" val="709950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99 - XONG ROÀI!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Seâ-ra-phin, haõy leân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daây kim caàm, hoaø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aâm vôùi gioïng ca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boãng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traàm.</a:t>
            </a:r>
          </a:p>
        </p:txBody>
      </p:sp>
    </p:spTree>
    <p:extLst>
      <p:ext uri="{BB962C8B-B14F-4D97-AF65-F5344CB8AC3E}">
        <p14:creationId xmlns:p14="http://schemas.microsoft.com/office/powerpoint/2010/main" val="245531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99 - XONG ROÀI!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Trôøi neân haùt, ñaát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hoan ca vang reàn,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tuïng myõ danh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Em-ma-nu-eân.</a:t>
            </a:r>
          </a:p>
        </p:txBody>
      </p:sp>
    </p:spTree>
    <p:extLst>
      <p:ext uri="{BB962C8B-B14F-4D97-AF65-F5344CB8AC3E}">
        <p14:creationId xmlns:p14="http://schemas.microsoft.com/office/powerpoint/2010/main" val="2408291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99 - XONG ROÀI!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“Ha-leâ-lu-gia!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Ha-leâ-lu-gia!”,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ngôïi khen Chieân Con huyeát chan hoaø.</a:t>
            </a:r>
          </a:p>
        </p:txBody>
      </p:sp>
    </p:spTree>
    <p:extLst>
      <p:ext uri="{BB962C8B-B14F-4D97-AF65-F5344CB8AC3E}">
        <p14:creationId xmlns:p14="http://schemas.microsoft.com/office/powerpoint/2010/main" val="2607369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99 - XONG ROÀI!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“Ha-leâ-lu-gia!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Ha-leâ-lu-gia!”,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thaät hieån vinh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Chieân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Con huyeát loaø.</a:t>
            </a:r>
          </a:p>
        </p:txBody>
      </p:sp>
    </p:spTree>
    <p:extLst>
      <p:ext uri="{BB962C8B-B14F-4D97-AF65-F5344CB8AC3E}">
        <p14:creationId xmlns:p14="http://schemas.microsoft.com/office/powerpoint/2010/main" val="2319244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99 - XONG </a:t>
            </a:r>
            <a:r>
              <a:rPr lang="en-US" sz="4400" b="1" smtClean="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ROÀI!</a:t>
            </a:r>
            <a:endParaRPr lang="en-US" sz="4400" b="1">
              <a:solidFill>
                <a:srgbClr val="70AD47">
                  <a:lumMod val="50000"/>
                </a:srgbClr>
              </a:solidFill>
              <a:effectLst>
                <a:glow rad="127000">
                  <a:prstClr val="white"/>
                </a:glow>
              </a:effectLst>
              <a:latin typeface="HP-Caflish H" panose="020B08030503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Lôøi aân ñieån vôùi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yeâu thöông chan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hoøa, doäi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vang ra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töø Goâ-goâ-tha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993330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99 - XONG ROÀI!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Laøm rung ñaát, toái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taêm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caû baàu trôøi,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vaàng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ñaù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kia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boãng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nhieân nöùt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rôøi.</a:t>
            </a:r>
          </a:p>
        </p:txBody>
      </p:sp>
    </p:spTree>
    <p:extLst>
      <p:ext uri="{BB962C8B-B14F-4D97-AF65-F5344CB8AC3E}">
        <p14:creationId xmlns:p14="http://schemas.microsoft.com/office/powerpoint/2010/main" val="2025160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99 - XONG ROÀI!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“Vieäc cöùu roãi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ñaõ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xong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roài, xong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roài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!”,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lôøi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luùc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truùt linh hoàn.</a:t>
            </a:r>
          </a:p>
        </p:txBody>
      </p:sp>
    </p:spTree>
    <p:extLst>
      <p:ext uri="{BB962C8B-B14F-4D97-AF65-F5344CB8AC3E}">
        <p14:creationId xmlns:p14="http://schemas.microsoft.com/office/powerpoint/2010/main" val="3538483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99 - XONG ROÀI!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“Vieäc cöùu roãi ñaõ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xong roài, xong roài!”,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lôøi Jeâsus keâu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truùt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linh hoàn.</a:t>
            </a:r>
          </a:p>
        </p:txBody>
      </p:sp>
    </p:spTree>
    <p:extLst>
      <p:ext uri="{BB962C8B-B14F-4D97-AF65-F5344CB8AC3E}">
        <p14:creationId xmlns:p14="http://schemas.microsoft.com/office/powerpoint/2010/main" val="1763650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99 - XONG ROÀI!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Dieäu thay, tieáng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keâu “xong roài!”, laøm vui thoûa loøng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 chaúng thoâi.</a:t>
            </a:r>
          </a:p>
        </p:txBody>
      </p:sp>
    </p:spTree>
    <p:extLst>
      <p:ext uri="{BB962C8B-B14F-4D97-AF65-F5344CB8AC3E}">
        <p14:creationId xmlns:p14="http://schemas.microsoft.com/office/powerpoint/2010/main" val="320229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99 - XONG ROÀI!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Töø Chaân Chuùa phöôùc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aân kia tuoân traøn,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giuïc giaõ ta tieán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leân vöõng vaøng.</a:t>
            </a:r>
          </a:p>
        </p:txBody>
      </p:sp>
    </p:spTree>
    <p:extLst>
      <p:ext uri="{BB962C8B-B14F-4D97-AF65-F5344CB8AC3E}">
        <p14:creationId xmlns:p14="http://schemas.microsoft.com/office/powerpoint/2010/main" val="3278335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99 - XONG ROÀI!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“Vieäc cöùu roãi ñaõ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xong roài, xong roài!”,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lôøi ban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troái, thaùnh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daân ghi loøng.</a:t>
            </a:r>
          </a:p>
        </p:txBody>
      </p:sp>
    </p:spTree>
    <p:extLst>
      <p:ext uri="{BB962C8B-B14F-4D97-AF65-F5344CB8AC3E}">
        <p14:creationId xmlns:p14="http://schemas.microsoft.com/office/powerpoint/2010/main" val="1803862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99 - XONG ROÀI!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“Vieäc cöùu roãi ñaõ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xong roài, xong roài!”,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lôøi troái kia, thaùnh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daân ghi loøng.</a:t>
            </a:r>
          </a:p>
        </p:txBody>
      </p:sp>
    </p:spTree>
    <p:extLst>
      <p:ext uri="{BB962C8B-B14F-4D97-AF65-F5344CB8AC3E}">
        <p14:creationId xmlns:p14="http://schemas.microsoft.com/office/powerpoint/2010/main" val="114051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217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HP-Caflish H</vt:lpstr>
      <vt:lpstr>VNI-Aptima</vt:lpstr>
      <vt:lpstr>VNI-Garam</vt:lpstr>
      <vt:lpstr>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12</cp:revision>
  <dcterms:created xsi:type="dcterms:W3CDTF">2013-10-07T14:53:40Z</dcterms:created>
  <dcterms:modified xsi:type="dcterms:W3CDTF">2013-11-19T02:28:38Z</dcterms:modified>
</cp:coreProperties>
</file>