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4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100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6044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Garam" panose="020B7200000000000000" pitchFamily="34" charset="0"/>
              </a:rPr>
              <a:t>CHUÙA MANG</a:t>
            </a:r>
            <a:r>
              <a:rPr lang="sv-SE" sz="48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Garam" panose="020B7200000000000000" pitchFamily="34" charset="0"/>
              </a:rPr>
              <a:t> </a:t>
            </a:r>
            <a: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Garam" panose="020B7200000000000000" pitchFamily="34" charset="0"/>
              </a:rPr>
              <a:t>THAÄP HÌNH</a:t>
            </a:r>
            <a:endParaRPr lang="sv-SE" sz="8000" b="1" smtClean="0">
              <a:ln w="11430"/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9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100 - Chuùa Mang Thaäp Hình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huyeát Chuùa tuoân loøng toâi saïch roøng,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dó ñeán nôi haïnh phöôùc voâ song. </a:t>
            </a:r>
          </a:p>
        </p:txBody>
      </p:sp>
    </p:spTree>
    <p:extLst>
      <p:ext uri="{BB962C8B-B14F-4D97-AF65-F5344CB8AC3E}">
        <p14:creationId xmlns:p14="http://schemas.microsoft.com/office/powerpoint/2010/main" val="20848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100 - Chuùa Mang Thaäp Hình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hieán thaân,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cho Jeâsus hoaøi,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truyeàn danh toân vinh, cöùu nhaân loaøi. </a:t>
            </a:r>
          </a:p>
        </p:txBody>
      </p:sp>
    </p:spTree>
    <p:extLst>
      <p:ext uri="{BB962C8B-B14F-4D97-AF65-F5344CB8AC3E}">
        <p14:creationId xmlns:p14="http://schemas.microsoft.com/office/powerpoint/2010/main" val="7781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100 - Chuùa Mang Thaäp Hình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Cöùu ngöôøi,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mang thaäp hình,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Chuùa cam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hy sinh. </a:t>
            </a:r>
          </a:p>
        </p:txBody>
      </p:sp>
    </p:spTree>
    <p:extLst>
      <p:ext uri="{BB962C8B-B14F-4D97-AF65-F5344CB8AC3E}">
        <p14:creationId xmlns:p14="http://schemas.microsoft.com/office/powerpoint/2010/main" val="11741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100 - Chuùa Mang Thaäp Hình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toâi bieát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laáy chi ñeàn boài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yeâu voâ ñoái,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Chuùa oâi! </a:t>
            </a:r>
          </a:p>
        </p:txBody>
      </p:sp>
    </p:spTree>
    <p:extLst>
      <p:ext uri="{BB962C8B-B14F-4D97-AF65-F5344CB8AC3E}">
        <p14:creationId xmlns:p14="http://schemas.microsoft.com/office/powerpoint/2010/main" val="318339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100 - Chuùa Mang Thaäp Hình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Chuùa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mang thaäp hình,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nhaân ñaây Ngaøi phaûi hy sinh. </a:t>
            </a:r>
          </a:p>
        </p:txBody>
      </p:sp>
    </p:spTree>
    <p:extLst>
      <p:ext uri="{BB962C8B-B14F-4D97-AF65-F5344CB8AC3E}">
        <p14:creationId xmlns:p14="http://schemas.microsoft.com/office/powerpoint/2010/main" val="34513595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100 - Chuùa Mang Thaäp Hình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ñöùc yeâu thöông, ban ôn hoaø bình,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khen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nhaân laønh. </a:t>
            </a:r>
          </a:p>
        </p:txBody>
      </p:sp>
    </p:spTree>
    <p:extLst>
      <p:ext uri="{BB962C8B-B14F-4D97-AF65-F5344CB8AC3E}">
        <p14:creationId xmlns:p14="http://schemas.microsoft.com/office/powerpoint/2010/main" val="15364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100 - Chuùa Mang Thaäp Hình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Cöùu ngöôøi,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mang thaäp hình,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Chuùa cam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hy sinh. </a:t>
            </a:r>
          </a:p>
        </p:txBody>
      </p:sp>
    </p:spTree>
    <p:extLst>
      <p:ext uri="{BB962C8B-B14F-4D97-AF65-F5344CB8AC3E}">
        <p14:creationId xmlns:p14="http://schemas.microsoft.com/office/powerpoint/2010/main" val="119183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100 - Chuùa Mang Thaäp Hình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toâi bieát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laáy chi ñeàn boài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yeâu voâ ñoái,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Chuùa oâi! </a:t>
            </a:r>
          </a:p>
        </p:txBody>
      </p:sp>
    </p:spTree>
    <p:extLst>
      <p:ext uri="{BB962C8B-B14F-4D97-AF65-F5344CB8AC3E}">
        <p14:creationId xmlns:p14="http://schemas.microsoft.com/office/powerpoint/2010/main" val="168312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100 - Chuùa Mang Thaäp Hình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Chuùa chí toân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sao haï mình,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khoå khoâng nao,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nhuïc nhaõ xem khinh.</a:t>
            </a:r>
          </a:p>
        </p:txBody>
      </p:sp>
    </p:spTree>
    <p:extLst>
      <p:ext uri="{BB962C8B-B14F-4D97-AF65-F5344CB8AC3E}">
        <p14:creationId xmlns:p14="http://schemas.microsoft.com/office/powerpoint/2010/main" val="166364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100 - Chuùa Mang Thaäp Hình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giaù xöa kia vui daâng maïng vaøng,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chuoäc toâi ñaây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tuoân traøn.</a:t>
            </a:r>
          </a:p>
        </p:txBody>
      </p:sp>
    </p:spTree>
    <p:extLst>
      <p:ext uri="{BB962C8B-B14F-4D97-AF65-F5344CB8AC3E}">
        <p14:creationId xmlns:p14="http://schemas.microsoft.com/office/powerpoint/2010/main" val="200215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100 - Chuùa Mang Thaäp Hình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Cöùu ngöôøi,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mang thaäp hình,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Chuùa cam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hy sinh. </a:t>
            </a:r>
          </a:p>
        </p:txBody>
      </p:sp>
    </p:spTree>
    <p:extLst>
      <p:ext uri="{BB962C8B-B14F-4D97-AF65-F5344CB8AC3E}">
        <p14:creationId xmlns:p14="http://schemas.microsoft.com/office/powerpoint/2010/main" val="323016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100 - Chuùa Mang Thaäp Hình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toâi bieát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laáy chi ñeàn boài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yeâu voâ ñoái,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Chuùa oâi! </a:t>
            </a:r>
          </a:p>
        </p:txBody>
      </p:sp>
    </p:spTree>
    <p:extLst>
      <p:ext uri="{BB962C8B-B14F-4D97-AF65-F5344CB8AC3E}">
        <p14:creationId xmlns:p14="http://schemas.microsoft.com/office/powerpoint/2010/main" val="2356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184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2013-10-07T14:57:39Z</dcterms:created>
  <dcterms:modified xsi:type="dcterms:W3CDTF">2013-11-19T02:29:42Z</dcterms:modified>
</cp:coreProperties>
</file>