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1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8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5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101</a:t>
            </a:r>
            <a:endParaRPr lang="en-US" sz="3500" b="1" dirty="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Garam" panose="020B7200000000000000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073" y="2462784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sv-SE" sz="8000" b="1" smtClean="0">
                <a:ln w="11430"/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Garam" panose="020B7200000000000000" pitchFamily="34" charset="0"/>
              </a:rPr>
              <a:t>TAÙN MYÕ JEÂSUS</a:t>
            </a:r>
          </a:p>
        </p:txBody>
      </p:sp>
    </p:spTree>
    <p:extLst>
      <p:ext uri="{BB962C8B-B14F-4D97-AF65-F5344CB8AC3E}">
        <p14:creationId xmlns:p14="http://schemas.microsoft.com/office/powerpoint/2010/main" val="347344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</a:t>
            </a: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101 </a:t>
            </a: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- Taùn Myõ Jeâsus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Ñoàng loøng ca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tuïng taùn myõ Jeâsus,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vaøng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veû vang tröôøng toàn.</a:t>
            </a:r>
          </a:p>
        </p:txBody>
      </p:sp>
    </p:spTree>
    <p:extLst>
      <p:ext uri="{BB962C8B-B14F-4D97-AF65-F5344CB8AC3E}">
        <p14:creationId xmlns:p14="http://schemas.microsoft.com/office/powerpoint/2010/main" val="333436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101 - Taùn Myõ Jeâsus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Hieän Ngaøi ñang ngoài caùnh höõu Thieân Phuï, ñöôïc caùc thaùnh,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thaàn, thôø toân.</a:t>
            </a:r>
          </a:p>
        </p:txBody>
      </p:sp>
    </p:spTree>
    <p:extLst>
      <p:ext uri="{BB962C8B-B14F-4D97-AF65-F5344CB8AC3E}">
        <p14:creationId xmlns:p14="http://schemas.microsoft.com/office/powerpoint/2010/main" val="1774326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101 - Taùn Myõ Jeâsus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thay cho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toäi nhaân keâu caàu,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saém choã ôû chuùng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töông lai.</a:t>
            </a:r>
          </a:p>
        </p:txBody>
      </p:sp>
    </p:spTree>
    <p:extLst>
      <p:ext uri="{BB962C8B-B14F-4D97-AF65-F5344CB8AC3E}">
        <p14:creationId xmlns:p14="http://schemas.microsoft.com/office/powerpoint/2010/main" val="4173055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101 - Taùn Myõ Jeâsus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Haèng vì con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khaån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ñaûo treân cao,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taän luùc tieáp ta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xa traàn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ai.</a:t>
            </a:r>
          </a:p>
        </p:txBody>
      </p:sp>
    </p:spTree>
    <p:extLst>
      <p:ext uri="{BB962C8B-B14F-4D97-AF65-F5344CB8AC3E}">
        <p14:creationId xmlns:p14="http://schemas.microsoft.com/office/powerpoint/2010/main" val="4239780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</a:t>
            </a: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101 </a:t>
            </a: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- Taùn Myõ Jeâsus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Thôø phöôïng, naêng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löïc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hieån haùch, toân vinh, duy thuoäc Chuùa Jeâsus muoân ñôøi.</a:t>
            </a:r>
          </a:p>
        </p:txBody>
      </p:sp>
    </p:spTree>
    <p:extLst>
      <p:ext uri="{BB962C8B-B14F-4D97-AF65-F5344CB8AC3E}">
        <p14:creationId xmlns:p14="http://schemas.microsoft.com/office/powerpoint/2010/main" val="291713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101 - Taùn Myõ Jeâsus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Ñoàng loøng ca tuïng Ñaáng ñaõ hy sinh,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cuøng lôùn tieáng khen ngôïi khoâng thoâi.</a:t>
            </a:r>
          </a:p>
        </p:txBody>
      </p:sp>
    </p:spTree>
    <p:extLst>
      <p:ext uri="{BB962C8B-B14F-4D97-AF65-F5344CB8AC3E}">
        <p14:creationId xmlns:p14="http://schemas.microsoft.com/office/powerpoint/2010/main" val="3908260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101 - Taùn Myõ Jeâsus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Hôõi caùc thaùnh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treân trôøi, khaù chung hoøa, thieân ca taùn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myõ reo lôùn leân.</a:t>
            </a:r>
          </a:p>
        </p:txBody>
      </p:sp>
    </p:spTree>
    <p:extLst>
      <p:ext uri="{BB962C8B-B14F-4D97-AF65-F5344CB8AC3E}">
        <p14:creationId xmlns:p14="http://schemas.microsoft.com/office/powerpoint/2010/main" val="105848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101 - Taùn Myõ Jeâsus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Raäp raøng ca tuïng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Chuùa chuùng ta, tuïng myõ Ñaáng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Em-ma-nu-eân.</a:t>
            </a:r>
          </a:p>
        </p:txBody>
      </p:sp>
    </p:spTree>
    <p:extLst>
      <p:ext uri="{BB962C8B-B14F-4D97-AF65-F5344CB8AC3E}">
        <p14:creationId xmlns:p14="http://schemas.microsoft.com/office/powerpoint/2010/main" val="757195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</a:t>
            </a: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101 </a:t>
            </a: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- Taùn Myõ Jeâsus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5.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Naày baày chieân Ngaøi saép hieån vinh thay,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thuaät caùc aân hueä thieân thöôïng.</a:t>
            </a:r>
          </a:p>
        </p:txBody>
      </p:sp>
    </p:spTree>
    <p:extLst>
      <p:ext uri="{BB962C8B-B14F-4D97-AF65-F5344CB8AC3E}">
        <p14:creationId xmlns:p14="http://schemas.microsoft.com/office/powerpoint/2010/main" val="192271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101 - Taùn Myõ Jeâsus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Ñieäu nhaïc vui möøng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lôùn tieáng nay veà Chuùa bôûi ta töøng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bò thöông.</a:t>
            </a:r>
          </a:p>
        </p:txBody>
      </p:sp>
    </p:spTree>
    <p:extLst>
      <p:ext uri="{BB962C8B-B14F-4D97-AF65-F5344CB8AC3E}">
        <p14:creationId xmlns:p14="http://schemas.microsoft.com/office/powerpoint/2010/main" val="117738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</a:t>
            </a: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101 </a:t>
            </a: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- Taùn Myõ Jeâsus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Ñoàng loøng ca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tuïng taùn myõ Jeâsus,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xöa bò chính daân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mình khinh lôøn.</a:t>
            </a:r>
          </a:p>
        </p:txBody>
      </p:sp>
    </p:spTree>
    <p:extLst>
      <p:ext uri="{BB962C8B-B14F-4D97-AF65-F5344CB8AC3E}">
        <p14:creationId xmlns:p14="http://schemas.microsoft.com/office/powerpoint/2010/main" val="3713763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101 - Taùn Myõ Jeâsus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Treân thieân cung nay kim maõo huy hoaøng, thay ta khaån xin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 thieát tha.</a:t>
            </a:r>
          </a:p>
        </p:txBody>
      </p:sp>
    </p:spTree>
    <p:extLst>
      <p:ext uri="{BB962C8B-B14F-4D97-AF65-F5344CB8AC3E}">
        <p14:creationId xmlns:p14="http://schemas.microsoft.com/office/powerpoint/2010/main" val="2581516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101 - Taùn Myõ Jeâsus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Nhìn maët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Christ raát vinh quang, thôø kính Chuùa daâng ñieäu tröôøng ca.</a:t>
            </a:r>
          </a:p>
        </p:txBody>
      </p:sp>
    </p:spTree>
    <p:extLst>
      <p:ext uri="{BB962C8B-B14F-4D97-AF65-F5344CB8AC3E}">
        <p14:creationId xmlns:p14="http://schemas.microsoft.com/office/powerpoint/2010/main" val="335644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101 - Taùn Myõ Jeâsus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vì nhaân loaïi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cheát caùch ñôùn ñau, chuoäc cöùu nhöng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moïi toäi nhaân.</a:t>
            </a:r>
          </a:p>
        </p:txBody>
      </p:sp>
    </p:spTree>
    <p:extLst>
      <p:ext uri="{BB962C8B-B14F-4D97-AF65-F5344CB8AC3E}">
        <p14:creationId xmlns:p14="http://schemas.microsoft.com/office/powerpoint/2010/main" val="128509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101 - Taùn Myõ Jeâsus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Haùt chuùc Ñaáng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saàu khoå öu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phieàn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gaùnh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nhuïc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gian.</a:t>
            </a:r>
          </a:p>
        </p:txBody>
      </p:sp>
    </p:spTree>
    <p:extLst>
      <p:ext uri="{BB962C8B-B14F-4D97-AF65-F5344CB8AC3E}">
        <p14:creationId xmlns:p14="http://schemas.microsoft.com/office/powerpoint/2010/main" val="2547011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101 - Taùn Myõ Jeâsus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Nhôø ñaïi coâng Ngaøi, laõnh ñuû ôn thieâng,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söï soáng bôûi danh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ñöôïc ban.</a:t>
            </a:r>
          </a:p>
        </p:txBody>
      </p:sp>
    </p:spTree>
    <p:extLst>
      <p:ext uri="{BB962C8B-B14F-4D97-AF65-F5344CB8AC3E}">
        <p14:creationId xmlns:p14="http://schemas.microsoft.com/office/powerpoint/2010/main" val="283428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</a:t>
            </a: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101 </a:t>
            </a: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- Taùn Myõ Jeâsus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Ñoàng loøng ca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tuïng taùn myõ Chieân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Cha choïn theá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chòu cöïc hình.</a:t>
            </a:r>
          </a:p>
        </p:txBody>
      </p:sp>
    </p:spTree>
    <p:extLst>
      <p:ext uri="{BB962C8B-B14F-4D97-AF65-F5344CB8AC3E}">
        <p14:creationId xmlns:p14="http://schemas.microsoft.com/office/powerpoint/2010/main" val="373195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101 - Taùn Myõ Jeâsus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ñöôïc xöùc daàu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bôûi Ñaáng Chí toân,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laøm teá leã moät laàn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veïn tinh.</a:t>
            </a:r>
          </a:p>
        </p:txBody>
      </p:sp>
    </p:spTree>
    <p:extLst>
      <p:ext uri="{BB962C8B-B14F-4D97-AF65-F5344CB8AC3E}">
        <p14:creationId xmlns:p14="http://schemas.microsoft.com/office/powerpoint/2010/main" val="1150367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101 - Taùn Myõ Jeâsus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daân muoân toäi ñöôïc tha veïn toaøn,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do hoâng huyeát Chieân Con chaûy tuoân.</a:t>
            </a:r>
          </a:p>
        </p:txBody>
      </p:sp>
    </p:spTree>
    <p:extLst>
      <p:ext uri="{BB962C8B-B14F-4D97-AF65-F5344CB8AC3E}">
        <p14:creationId xmlns:p14="http://schemas.microsoft.com/office/powerpoint/2010/main" val="286569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101 - Taùn Myõ Jeâsus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Nhôø Ngaøi thieân ñaøng cöûa ñaõ môû toang,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ngöôøi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vôùi Chuùa ñöôïc thuaän hoøa luoân.</a:t>
            </a:r>
          </a:p>
        </p:txBody>
      </p:sp>
    </p:spTree>
    <p:extLst>
      <p:ext uri="{BB962C8B-B14F-4D97-AF65-F5344CB8AC3E}">
        <p14:creationId xmlns:p14="http://schemas.microsoft.com/office/powerpoint/2010/main" val="1588184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277</Words>
  <Application>Microsoft Office PowerPoint</Application>
  <PresentationFormat>On-screen Show (4:3)</PresentationFormat>
  <Paragraphs>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HP-Caflish H</vt:lpstr>
      <vt:lpstr>VNI-Aptima</vt:lpstr>
      <vt:lpstr>VNI-Garam</vt:lpstr>
      <vt:lpstr>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11</cp:revision>
  <dcterms:created xsi:type="dcterms:W3CDTF">2013-10-07T15:01:10Z</dcterms:created>
  <dcterms:modified xsi:type="dcterms:W3CDTF">2013-11-19T02:30:14Z</dcterms:modified>
</cp:coreProperties>
</file>