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  <p:sldMasterId id="2147483678" r:id="rId2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74" r:id="rId10"/>
    <p:sldId id="275" r:id="rId11"/>
    <p:sldId id="264" r:id="rId12"/>
    <p:sldId id="265" r:id="rId13"/>
    <p:sldId id="272" r:id="rId14"/>
    <p:sldId id="273" r:id="rId15"/>
    <p:sldId id="266" r:id="rId16"/>
    <p:sldId id="267" r:id="rId17"/>
    <p:sldId id="270" r:id="rId18"/>
    <p:sldId id="271" r:id="rId19"/>
    <p:sldId id="268" r:id="rId20"/>
    <p:sldId id="269" r:id="rId21"/>
    <p:sldId id="276" r:id="rId22"/>
    <p:sldId id="277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660"/>
  </p:normalViewPr>
  <p:slideViewPr>
    <p:cSldViewPr snapToGrid="0">
      <p:cViewPr varScale="1">
        <p:scale>
          <a:sx n="79" d="100"/>
          <a:sy n="79" d="100"/>
        </p:scale>
        <p:origin x="91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1C648-5E9C-450E-9EEF-1DF6C06579E6}" type="datetimeFigureOut">
              <a:rPr lang="en-US" smtClean="0"/>
              <a:t>19/11/2013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DBA78-742F-4C11-908C-0C870DB03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291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1C648-5E9C-450E-9EEF-1DF6C06579E6}" type="datetimeFigureOut">
              <a:rPr lang="en-US" smtClean="0"/>
              <a:t>19/11/2013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DBA78-742F-4C11-908C-0C870DB03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335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E1C648-5E9C-450E-9EEF-1DF6C06579E6}" type="datetimeFigureOut">
              <a:rPr lang="en-US" smtClean="0"/>
              <a:t>19/11/2013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4DBA78-742F-4C11-908C-0C870DB03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024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E1C648-5E9C-450E-9EEF-1DF6C06579E6}" type="datetimeFigureOut">
              <a:rPr lang="en-US" smtClean="0"/>
              <a:t>19/11/2013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4DBA78-742F-4C11-908C-0C870DB03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823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-1073" y="512058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Garam" panose="020B7200000000000000" pitchFamily="34" charset="0"/>
              </a:rPr>
              <a:t>TOÂN VINH CHUÙA – THAÙNH </a:t>
            </a:r>
            <a:r>
              <a:rPr lang="en-US" sz="35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Garam" panose="020B7200000000000000" pitchFamily="34" charset="0"/>
              </a:rPr>
              <a:t>CA </a:t>
            </a:r>
            <a:r>
              <a:rPr lang="en-US" sz="35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Garam" panose="020B7200000000000000" pitchFamily="34" charset="0"/>
              </a:rPr>
              <a:t>102</a:t>
            </a:r>
            <a:endParaRPr lang="en-US" sz="3500" b="1" dirty="0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Garam" panose="020B7200000000000000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2596896"/>
            <a:ext cx="9144000" cy="132343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sv-SE" sz="8000" b="1" smtClean="0">
                <a:ln w="11430"/>
                <a:solidFill>
                  <a:srgbClr val="70AD47">
                    <a:lumMod val="50000"/>
                  </a:srgbClr>
                </a:solidFill>
                <a:effectLst>
                  <a:glow rad="127000">
                    <a:prstClr val="white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NI-Garam" panose="020B7200000000000000" pitchFamily="34" charset="0"/>
              </a:rPr>
              <a:t>BAÂY GIÔØ TOÂI TIN</a:t>
            </a:r>
          </a:p>
        </p:txBody>
      </p:sp>
    </p:spTree>
    <p:extLst>
      <p:ext uri="{BB962C8B-B14F-4D97-AF65-F5344CB8AC3E}">
        <p14:creationId xmlns:p14="http://schemas.microsoft.com/office/powerpoint/2010/main" val="795057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0" y="5922264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400" b="1">
                <a:solidFill>
                  <a:srgbClr val="70AD47">
                    <a:lumMod val="50000"/>
                  </a:srgbClr>
                </a:solidFill>
                <a:effectLst>
                  <a:glow rad="127000">
                    <a:prstClr val="white"/>
                  </a:glow>
                </a:effectLst>
                <a:latin typeface="HP-Caflish H" panose="020B0803050302020204" pitchFamily="34" charset="0"/>
              </a:rPr>
              <a:t>Thaùnh Ca 102 - Baây Giôø Toâi Tin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923544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3.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Ñöông giôø ban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tröa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maët trôøi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boãng toái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,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che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söï vinh quang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Chuùa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ta.</a:t>
            </a:r>
          </a:p>
        </p:txBody>
      </p:sp>
    </p:spTree>
    <p:extLst>
      <p:ext uri="{BB962C8B-B14F-4D97-AF65-F5344CB8AC3E}">
        <p14:creationId xmlns:p14="http://schemas.microsoft.com/office/powerpoint/2010/main" val="2552099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5922264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400" b="1">
                <a:solidFill>
                  <a:srgbClr val="70AD47">
                    <a:lumMod val="50000"/>
                  </a:srgbClr>
                </a:solidFill>
                <a:effectLst>
                  <a:glow rad="127000">
                    <a:prstClr val="white"/>
                  </a:glow>
                </a:effectLst>
                <a:latin typeface="HP-Caflish H" panose="020B0803050302020204" pitchFamily="34" charset="0"/>
              </a:rPr>
              <a:t>Thaùnh Ca 102 - Baây Giôø Toâi Tin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923544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Ñaáng Hoùa Coâng xöa huyeát phaûi tuoân rôi,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bôûi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côù vaät Chuùa </a:t>
            </a:r>
          </a:p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taïo ra.</a:t>
            </a:r>
          </a:p>
        </p:txBody>
      </p:sp>
    </p:spTree>
    <p:extLst>
      <p:ext uri="{BB962C8B-B14F-4D97-AF65-F5344CB8AC3E}">
        <p14:creationId xmlns:p14="http://schemas.microsoft.com/office/powerpoint/2010/main" val="20993479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5922264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400" b="1">
                <a:solidFill>
                  <a:srgbClr val="70AD47">
                    <a:lumMod val="50000"/>
                  </a:srgbClr>
                </a:solidFill>
                <a:effectLst>
                  <a:glow rad="127000">
                    <a:prstClr val="white"/>
                  </a:glow>
                </a:effectLst>
                <a:latin typeface="HP-Caflish H" panose="020B0803050302020204" pitchFamily="34" charset="0"/>
              </a:rPr>
              <a:t>Thaùnh Ca 102 - Baây Giôø Toâi Tin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923544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ÑK: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 Baây giôø toâi tin,</a:t>
            </a:r>
          </a:p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tin thaät quaû quyeát,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Jeâsus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tuoân huyeát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cöùu toâi.</a:t>
            </a:r>
          </a:p>
        </p:txBody>
      </p:sp>
    </p:spTree>
    <p:extLst>
      <p:ext uri="{BB962C8B-B14F-4D97-AF65-F5344CB8AC3E}">
        <p14:creationId xmlns:p14="http://schemas.microsoft.com/office/powerpoint/2010/main" val="31002274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5922264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400" b="1">
                <a:solidFill>
                  <a:srgbClr val="70AD47">
                    <a:lumMod val="50000"/>
                  </a:srgbClr>
                </a:solidFill>
                <a:effectLst>
                  <a:glow rad="127000">
                    <a:prstClr val="white"/>
                  </a:glow>
                </a:effectLst>
                <a:latin typeface="HP-Caflish H" panose="020B0803050302020204" pitchFamily="34" charset="0"/>
              </a:rPr>
              <a:t>Thaùnh Ca 102 - Baây Giôø Toâi Tin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923544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Caûm bieát Chieân Con böûu huyeát tuoân rôi,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aùc tích toâi Chuùa </a:t>
            </a:r>
          </a:p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xoùa boâi.</a:t>
            </a:r>
          </a:p>
        </p:txBody>
      </p:sp>
    </p:spTree>
    <p:extLst>
      <p:ext uri="{BB962C8B-B14F-4D97-AF65-F5344CB8AC3E}">
        <p14:creationId xmlns:p14="http://schemas.microsoft.com/office/powerpoint/2010/main" val="36129658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0" y="5922264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400" b="1">
                <a:solidFill>
                  <a:srgbClr val="70AD47">
                    <a:lumMod val="50000"/>
                  </a:srgbClr>
                </a:solidFill>
                <a:effectLst>
                  <a:glow rad="127000">
                    <a:prstClr val="white"/>
                  </a:glow>
                </a:effectLst>
                <a:latin typeface="HP-Caflish H" panose="020B0803050302020204" pitchFamily="34" charset="0"/>
              </a:rPr>
              <a:t>Thaùnh Ca 102 - Baây Giôø Toâi Tin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923544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4.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Nay maët toâi neân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theïn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thuoàng boái roái,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khi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thaäp töï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Ngaøi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bieåu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döông. </a:t>
            </a:r>
          </a:p>
        </p:txBody>
      </p:sp>
    </p:spTree>
    <p:extLst>
      <p:ext uri="{BB962C8B-B14F-4D97-AF65-F5344CB8AC3E}">
        <p14:creationId xmlns:p14="http://schemas.microsoft.com/office/powerpoint/2010/main" val="3536451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5922264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400" b="1">
                <a:solidFill>
                  <a:srgbClr val="70AD47">
                    <a:lumMod val="50000"/>
                  </a:srgbClr>
                </a:solidFill>
                <a:effectLst>
                  <a:glow rad="127000">
                    <a:prstClr val="white"/>
                  </a:glow>
                </a:effectLst>
                <a:latin typeface="HP-Caflish H" panose="020B0803050302020204" pitchFamily="34" charset="0"/>
              </a:rPr>
              <a:t>Thaùnh Ca 102 - Baây Giôø Toâi Tin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923544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Caûm xuùc ôn Cha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nöôùc maét tuoân rôi, khieán quaû tim vôõ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thaûm thöông.</a:t>
            </a:r>
          </a:p>
        </p:txBody>
      </p:sp>
    </p:spTree>
    <p:extLst>
      <p:ext uri="{BB962C8B-B14F-4D97-AF65-F5344CB8AC3E}">
        <p14:creationId xmlns:p14="http://schemas.microsoft.com/office/powerpoint/2010/main" val="26650415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5922264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400" b="1">
                <a:solidFill>
                  <a:srgbClr val="70AD47">
                    <a:lumMod val="50000"/>
                  </a:srgbClr>
                </a:solidFill>
                <a:effectLst>
                  <a:glow rad="127000">
                    <a:prstClr val="white"/>
                  </a:glow>
                </a:effectLst>
                <a:latin typeface="HP-Caflish H" panose="020B0803050302020204" pitchFamily="34" charset="0"/>
              </a:rPr>
              <a:t>Thaùnh Ca 102 - Baây Giôø Toâi Tin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923544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ÑK: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 Baây giôø toâi tin,</a:t>
            </a:r>
          </a:p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tin thaät quaû quyeát,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Jeâsus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tuoân huyeát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cöùu toâi.</a:t>
            </a:r>
          </a:p>
        </p:txBody>
      </p:sp>
    </p:spTree>
    <p:extLst>
      <p:ext uri="{BB962C8B-B14F-4D97-AF65-F5344CB8AC3E}">
        <p14:creationId xmlns:p14="http://schemas.microsoft.com/office/powerpoint/2010/main" val="1348378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5922264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400" b="1">
                <a:solidFill>
                  <a:srgbClr val="70AD47">
                    <a:lumMod val="50000"/>
                  </a:srgbClr>
                </a:solidFill>
                <a:effectLst>
                  <a:glow rad="127000">
                    <a:prstClr val="white"/>
                  </a:glow>
                </a:effectLst>
                <a:latin typeface="HP-Caflish H" panose="020B0803050302020204" pitchFamily="34" charset="0"/>
              </a:rPr>
              <a:t>Thaùnh Ca 102 - Baây Giôø Toâi Tin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923544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Caûm bieát Chieân Con böûu huyeát tuoân rôi,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aùc tích toâi Chuùa </a:t>
            </a:r>
          </a:p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xoùa boâi.</a:t>
            </a:r>
          </a:p>
        </p:txBody>
      </p:sp>
    </p:spTree>
    <p:extLst>
      <p:ext uri="{BB962C8B-B14F-4D97-AF65-F5344CB8AC3E}">
        <p14:creationId xmlns:p14="http://schemas.microsoft.com/office/powerpoint/2010/main" val="10700019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0" y="5922264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400" b="1">
                <a:solidFill>
                  <a:srgbClr val="70AD47">
                    <a:lumMod val="50000"/>
                  </a:srgbClr>
                </a:solidFill>
                <a:effectLst>
                  <a:glow rad="127000">
                    <a:prstClr val="white"/>
                  </a:glow>
                </a:effectLst>
                <a:latin typeface="HP-Caflish H" panose="020B0803050302020204" pitchFamily="34" charset="0"/>
              </a:rPr>
              <a:t>Thaùnh Ca 102 - Baây Giôø Toâi Tin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923544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5.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Tuy leä tuoân vôi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toâi naøo traû noåi,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bao nôï tình yeâu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Chuùa toâi.</a:t>
            </a:r>
          </a:p>
        </p:txBody>
      </p:sp>
    </p:spTree>
    <p:extLst>
      <p:ext uri="{BB962C8B-B14F-4D97-AF65-F5344CB8AC3E}">
        <p14:creationId xmlns:p14="http://schemas.microsoft.com/office/powerpoint/2010/main" val="2080820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5922264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400" b="1">
                <a:solidFill>
                  <a:srgbClr val="70AD47">
                    <a:lumMod val="50000"/>
                  </a:srgbClr>
                </a:solidFill>
                <a:effectLst>
                  <a:glow rad="127000">
                    <a:prstClr val="white"/>
                  </a:glow>
                </a:effectLst>
                <a:latin typeface="HP-Caflish H" panose="020B0803050302020204" pitchFamily="34" charset="0"/>
              </a:rPr>
              <a:t>Thaùnh Ca 102 - Baây Giôø Toâi Tin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923544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Hôõi Chuùa, toâi daâng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caû nhaát sinh toâi,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thaûy thaûy daâng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Cöùu Chuùa thoâi.</a:t>
            </a:r>
          </a:p>
        </p:txBody>
      </p:sp>
    </p:spTree>
    <p:extLst>
      <p:ext uri="{BB962C8B-B14F-4D97-AF65-F5344CB8AC3E}">
        <p14:creationId xmlns:p14="http://schemas.microsoft.com/office/powerpoint/2010/main" val="3943141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0" y="5922264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400" b="1">
                <a:solidFill>
                  <a:srgbClr val="70AD47">
                    <a:lumMod val="50000"/>
                  </a:srgbClr>
                </a:solidFill>
                <a:effectLst>
                  <a:glow rad="127000">
                    <a:prstClr val="white"/>
                  </a:glow>
                </a:effectLst>
                <a:latin typeface="HP-Caflish H" panose="020B0803050302020204" pitchFamily="34" charset="0"/>
              </a:rPr>
              <a:t>Thaùnh Ca 102 - Baây Giôø Toâi Tin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923544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1.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Thöông vì Vua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toâi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thaân hình ñaãm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maùu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, Con Trôøi nay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cheát theá sao?</a:t>
            </a:r>
          </a:p>
        </p:txBody>
      </p:sp>
    </p:spTree>
    <p:extLst>
      <p:ext uri="{BB962C8B-B14F-4D97-AF65-F5344CB8AC3E}">
        <p14:creationId xmlns:p14="http://schemas.microsoft.com/office/powerpoint/2010/main" val="293457255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5922264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400" b="1">
                <a:solidFill>
                  <a:srgbClr val="70AD47">
                    <a:lumMod val="50000"/>
                  </a:srgbClr>
                </a:solidFill>
                <a:effectLst>
                  <a:glow rad="127000">
                    <a:prstClr val="white"/>
                  </a:glow>
                </a:effectLst>
                <a:latin typeface="HP-Caflish H" panose="020B0803050302020204" pitchFamily="34" charset="0"/>
              </a:rPr>
              <a:t>Thaùnh Ca 102 - Baây Giôø Toâi Tin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923544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ÑK: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 Baây giôø toâi tin,</a:t>
            </a:r>
          </a:p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tin thaät quaû quyeát,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Jeâsus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tuoân huyeát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cöùu toâi.</a:t>
            </a:r>
          </a:p>
        </p:txBody>
      </p:sp>
    </p:spTree>
    <p:extLst>
      <p:ext uri="{BB962C8B-B14F-4D97-AF65-F5344CB8AC3E}">
        <p14:creationId xmlns:p14="http://schemas.microsoft.com/office/powerpoint/2010/main" val="12741706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5922264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400" b="1">
                <a:solidFill>
                  <a:srgbClr val="70AD47">
                    <a:lumMod val="50000"/>
                  </a:srgbClr>
                </a:solidFill>
                <a:effectLst>
                  <a:glow rad="127000">
                    <a:prstClr val="white"/>
                  </a:glow>
                </a:effectLst>
                <a:latin typeface="HP-Caflish H" panose="020B0803050302020204" pitchFamily="34" charset="0"/>
              </a:rPr>
              <a:t>Thaùnh Ca 102 - Baây Giôø Toâi Tin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923544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Caûm bieát Chieân Con böûu huyeát tuoân rôi,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aùc tích toâi Chuùa </a:t>
            </a:r>
          </a:p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xoùa boâi.</a:t>
            </a:r>
          </a:p>
        </p:txBody>
      </p:sp>
    </p:spTree>
    <p:extLst>
      <p:ext uri="{BB962C8B-B14F-4D97-AF65-F5344CB8AC3E}">
        <p14:creationId xmlns:p14="http://schemas.microsoft.com/office/powerpoint/2010/main" val="3235591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5922264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400" b="1">
                <a:solidFill>
                  <a:srgbClr val="70AD47">
                    <a:lumMod val="50000"/>
                  </a:srgbClr>
                </a:solidFill>
                <a:effectLst>
                  <a:glow rad="127000">
                    <a:prstClr val="white"/>
                  </a:glow>
                </a:effectLst>
                <a:latin typeface="HP-Caflish H" panose="020B0803050302020204" pitchFamily="34" charset="0"/>
              </a:rPr>
              <a:t>Thaùnh Ca 102 - Baây Giôø Toâi Tin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923544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Ngaãm taám thaân toâi ñaùng giaù con saâu,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Chuùa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phaûi daâng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Thaùnh Thuû sao? </a:t>
            </a:r>
          </a:p>
        </p:txBody>
      </p:sp>
    </p:spTree>
    <p:extLst>
      <p:ext uri="{BB962C8B-B14F-4D97-AF65-F5344CB8AC3E}">
        <p14:creationId xmlns:p14="http://schemas.microsoft.com/office/powerpoint/2010/main" val="2390159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5922264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400" b="1">
                <a:solidFill>
                  <a:srgbClr val="70AD47">
                    <a:lumMod val="50000"/>
                  </a:srgbClr>
                </a:solidFill>
                <a:effectLst>
                  <a:glow rad="127000">
                    <a:prstClr val="white"/>
                  </a:glow>
                </a:effectLst>
                <a:latin typeface="HP-Caflish H" panose="020B0803050302020204" pitchFamily="34" charset="0"/>
              </a:rPr>
              <a:t>Thaùnh Ca 102 - Baây Giôø Toâi Tin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923544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ÑK: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 Baây giôø toâi tin,</a:t>
            </a:r>
          </a:p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tin thaät quaû quyeát,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Jeâsus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tuoân huyeát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cöùu toâi.</a:t>
            </a:r>
          </a:p>
        </p:txBody>
      </p:sp>
    </p:spTree>
    <p:extLst>
      <p:ext uri="{BB962C8B-B14F-4D97-AF65-F5344CB8AC3E}">
        <p14:creationId xmlns:p14="http://schemas.microsoft.com/office/powerpoint/2010/main" val="3475124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5922264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400" b="1">
                <a:solidFill>
                  <a:srgbClr val="70AD47">
                    <a:lumMod val="50000"/>
                  </a:srgbClr>
                </a:solidFill>
                <a:effectLst>
                  <a:glow rad="127000">
                    <a:prstClr val="white"/>
                  </a:glow>
                </a:effectLst>
                <a:latin typeface="HP-Caflish H" panose="020B0803050302020204" pitchFamily="34" charset="0"/>
              </a:rPr>
              <a:t>Thaùnh Ca 102 - Baây Giôø Toâi Tin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923544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Caûm bieát Chieân Con böûu huyeát tuoân rôi,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aùc tích toâi Chuùa </a:t>
            </a:r>
          </a:p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xoùa boâi.</a:t>
            </a:r>
          </a:p>
        </p:txBody>
      </p:sp>
    </p:spTree>
    <p:extLst>
      <p:ext uri="{BB962C8B-B14F-4D97-AF65-F5344CB8AC3E}">
        <p14:creationId xmlns:p14="http://schemas.microsoft.com/office/powerpoint/2010/main" val="29930133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0" y="5922264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400" b="1">
                <a:solidFill>
                  <a:srgbClr val="70AD47">
                    <a:lumMod val="50000"/>
                  </a:srgbClr>
                </a:solidFill>
                <a:effectLst>
                  <a:glow rad="127000">
                    <a:prstClr val="white"/>
                  </a:glow>
                </a:effectLst>
                <a:latin typeface="HP-Caflish H" panose="020B0803050302020204" pitchFamily="34" charset="0"/>
              </a:rPr>
              <a:t>Thaùnh Ca 102 - Baây Giôø Toâi Tin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923544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2.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Thay vì toâi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Jeâsus chòu aùc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baùo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,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treân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thaäp töï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cam khoå ñau.</a:t>
            </a:r>
          </a:p>
        </p:txBody>
      </p:sp>
    </p:spTree>
    <p:extLst>
      <p:ext uri="{BB962C8B-B14F-4D97-AF65-F5344CB8AC3E}">
        <p14:creationId xmlns:p14="http://schemas.microsoft.com/office/powerpoint/2010/main" val="3477083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5922264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400" b="1">
                <a:solidFill>
                  <a:srgbClr val="70AD47">
                    <a:lumMod val="50000"/>
                  </a:srgbClr>
                </a:solidFill>
                <a:effectLst>
                  <a:glow rad="127000">
                    <a:prstClr val="white"/>
                  </a:glow>
                </a:effectLst>
                <a:latin typeface="HP-Caflish H" panose="020B0803050302020204" pitchFamily="34" charset="0"/>
              </a:rPr>
              <a:t>Thaùnh Ca 102 - Baây Giôø Toâi Tin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923544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Bieån aùi, non aân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quaù ñoãi saâu cao,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chaúng coù chi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saùnh noåi ñaâu.</a:t>
            </a:r>
          </a:p>
        </p:txBody>
      </p:sp>
    </p:spTree>
    <p:extLst>
      <p:ext uri="{BB962C8B-B14F-4D97-AF65-F5344CB8AC3E}">
        <p14:creationId xmlns:p14="http://schemas.microsoft.com/office/powerpoint/2010/main" val="24386901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5922264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400" b="1">
                <a:solidFill>
                  <a:srgbClr val="70AD47">
                    <a:lumMod val="50000"/>
                  </a:srgbClr>
                </a:solidFill>
                <a:effectLst>
                  <a:glow rad="127000">
                    <a:prstClr val="white"/>
                  </a:glow>
                </a:effectLst>
                <a:latin typeface="HP-Caflish H" panose="020B0803050302020204" pitchFamily="34" charset="0"/>
              </a:rPr>
              <a:t>Thaùnh Ca 102 - Baây Giôø Toâi Tin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923544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ÑK: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 Baây giôø toâi tin,</a:t>
            </a:r>
          </a:p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tin thaät quaû quyeát,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Jeâsus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tuoân huyeát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cöùu toâi.</a:t>
            </a:r>
          </a:p>
        </p:txBody>
      </p:sp>
    </p:spTree>
    <p:extLst>
      <p:ext uri="{BB962C8B-B14F-4D97-AF65-F5344CB8AC3E}">
        <p14:creationId xmlns:p14="http://schemas.microsoft.com/office/powerpoint/2010/main" val="19972060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5922264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400" b="1">
                <a:solidFill>
                  <a:srgbClr val="70AD47">
                    <a:lumMod val="50000"/>
                  </a:srgbClr>
                </a:solidFill>
                <a:effectLst>
                  <a:glow rad="127000">
                    <a:prstClr val="white"/>
                  </a:glow>
                </a:effectLst>
                <a:latin typeface="HP-Caflish H" panose="020B0803050302020204" pitchFamily="34" charset="0"/>
              </a:rPr>
              <a:t>Thaùnh Ca 102 - Baây Giôø Toâi Tin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923544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Caûm bieát Chieân Con böûu huyeát tuoân rôi,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aùc tích toâi Chuùa </a:t>
            </a:r>
          </a:p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xoùa boâi.</a:t>
            </a:r>
          </a:p>
        </p:txBody>
      </p:sp>
    </p:spTree>
    <p:extLst>
      <p:ext uri="{BB962C8B-B14F-4D97-AF65-F5344CB8AC3E}">
        <p14:creationId xmlns:p14="http://schemas.microsoft.com/office/powerpoint/2010/main" val="33404909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</TotalTime>
  <Words>341</Words>
  <Application>Microsoft Office PowerPoint</Application>
  <PresentationFormat>On-screen Show (4:3)</PresentationFormat>
  <Paragraphs>53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Calibri</vt:lpstr>
      <vt:lpstr>Calibri Light</vt:lpstr>
      <vt:lpstr>HP-Caflish H</vt:lpstr>
      <vt:lpstr>VNI-Aptima</vt:lpstr>
      <vt:lpstr>VNI-Garam</vt:lpstr>
      <vt:lpstr>Office Theme</vt:lpstr>
      <vt:lpstr>3_Office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11</cp:revision>
  <dcterms:created xsi:type="dcterms:W3CDTF">2013-10-07T15:05:53Z</dcterms:created>
  <dcterms:modified xsi:type="dcterms:W3CDTF">2013-11-19T02:30:42Z</dcterms:modified>
</cp:coreProperties>
</file>