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103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839" y="2385106"/>
            <a:ext cx="6194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Serpentine" panose="020B0603050302020204" pitchFamily="34" charset="0"/>
              </a:rPr>
              <a:t>CHRIST 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Serpentine" panose="020B0603050302020204" pitchFamily="34" charset="0"/>
              </a:rPr>
              <a:t>PHUÏC SINH</a:t>
            </a:r>
          </a:p>
        </p:txBody>
      </p:sp>
    </p:spTree>
    <p:extLst>
      <p:ext uri="{BB962C8B-B14F-4D97-AF65-F5344CB8AC3E}">
        <p14:creationId xmlns:p14="http://schemas.microsoft.com/office/powerpoint/2010/main" val="38674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479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töø phaàn moä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hieån vinh thaéng bao quaân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8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ra ñaùnh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töû thaàn.</a:t>
            </a:r>
          </a:p>
        </p:txBody>
      </p:sp>
    </p:spTree>
    <p:extLst>
      <p:ext uri="{BB962C8B-B14F-4D97-AF65-F5344CB8AC3E}">
        <p14:creationId xmlns:p14="http://schemas.microsoft.com/office/powerpoint/2010/main" val="343377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Ngaøi coøn ñôøi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trò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 thaùnh. </a:t>
            </a:r>
          </a:p>
        </p:txBody>
      </p:sp>
    </p:spTree>
    <p:extLst>
      <p:ext uri="{BB962C8B-B14F-4D97-AF65-F5344CB8AC3E}">
        <p14:creationId xmlns:p14="http://schemas.microsoft.com/office/powerpoint/2010/main" val="28927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6012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phuïc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ti giöõ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naêng,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toâi!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ñaõ beû khoaù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tung then,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 toâi!</a:t>
            </a:r>
          </a:p>
        </p:txBody>
      </p:sp>
    </p:spTree>
    <p:extLst>
      <p:ext uri="{BB962C8B-B14F-4D97-AF65-F5344CB8AC3E}">
        <p14:creationId xmlns:p14="http://schemas.microsoft.com/office/powerpoint/2010/main" val="42828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479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töø phaàn moä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hieån vinh thaéng bao quaân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ra ñaùnh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töû thaàn.</a:t>
            </a:r>
          </a:p>
        </p:txBody>
      </p:sp>
    </p:spTree>
    <p:extLst>
      <p:ext uri="{BB962C8B-B14F-4D97-AF65-F5344CB8AC3E}">
        <p14:creationId xmlns:p14="http://schemas.microsoft.com/office/powerpoint/2010/main" val="313802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Ngaøi coøn ñôøi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trò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 thaùnh. </a:t>
            </a:r>
          </a:p>
        </p:txBody>
      </p:sp>
    </p:spTree>
    <p:extLst>
      <p:ext uri="{BB962C8B-B14F-4D97-AF65-F5344CB8AC3E}">
        <p14:creationId xmlns:p14="http://schemas.microsoft.com/office/powerpoint/2010/main" val="59163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6012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phuïc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5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 saâu döôùi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 u minh,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toâi!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06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ñôïi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phuùt quang vinh,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 toâi!</a:t>
            </a:r>
          </a:p>
        </p:txBody>
      </p:sp>
    </p:spTree>
    <p:extLst>
      <p:ext uri="{BB962C8B-B14F-4D97-AF65-F5344CB8AC3E}">
        <p14:creationId xmlns:p14="http://schemas.microsoft.com/office/powerpoint/2010/main" val="16949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479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töø phaàn moä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hieån vinh thaéng bao quaân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sinh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ra ñaùnh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töû thaàn.</a:t>
            </a:r>
          </a:p>
        </p:txBody>
      </p:sp>
    </p:spTree>
    <p:extLst>
      <p:ext uri="{BB962C8B-B14F-4D97-AF65-F5344CB8AC3E}">
        <p14:creationId xmlns:p14="http://schemas.microsoft.com/office/powerpoint/2010/main" val="26543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Ngaøi coøn ñôøi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trò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 thaùnh. </a:t>
            </a:r>
          </a:p>
        </p:txBody>
      </p:sp>
    </p:spTree>
    <p:extLst>
      <p:ext uri="{BB962C8B-B14F-4D97-AF65-F5344CB8AC3E}">
        <p14:creationId xmlns:p14="http://schemas.microsoft.com/office/powerpoint/2010/main" val="63997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6012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laïi soáng!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phuïc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5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Nieâm phong maû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 coâng, Jeâsus Cöùu Chuùa toâi!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Caflish H" panose="020B0803050302020204" pitchFamily="34" charset="0"/>
              </a:rPr>
              <a:t>Thaùnh Ca 103 - Christ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canh maû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 khoâng,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 toâi!</a:t>
            </a:r>
          </a:p>
        </p:txBody>
      </p:sp>
    </p:spTree>
    <p:extLst>
      <p:ext uri="{BB962C8B-B14F-4D97-AF65-F5344CB8AC3E}">
        <p14:creationId xmlns:p14="http://schemas.microsoft.com/office/powerpoint/2010/main" val="226059221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217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2013-10-07T15:10:35Z</dcterms:created>
  <dcterms:modified xsi:type="dcterms:W3CDTF">2013-11-19T02:31:44Z</dcterms:modified>
</cp:coreProperties>
</file>