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0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7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104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071" y="2007154"/>
            <a:ext cx="6194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NGAØY NAY </a:t>
            </a:r>
            <a:b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</a:br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CHUÙA </a:t>
            </a:r>
            <a:b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</a:br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PHUÏC SINH</a:t>
            </a:r>
          </a:p>
        </p:txBody>
      </p:sp>
    </p:spTree>
    <p:extLst>
      <p:ext uri="{BB962C8B-B14F-4D97-AF65-F5344CB8AC3E}">
        <p14:creationId xmlns:p14="http://schemas.microsoft.com/office/powerpoint/2010/main" val="42040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nay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coâng cöùu roãi,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104 - Ngaøy Nay Chuùa Phuïc Sinh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104 - Ngaøy Nay Chuùa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ñaéc thaéng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traän tieàn roài,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266342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104 - Ngaøy Nay Chuùa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cheát deã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ngaên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soáng,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202861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104 - Ngaøy Nay Chuùa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ñaây cöûa trôøi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môû troáng,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164738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ôn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dìu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tôùi,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104 - Ngaøy Nay Chuùa Phuïc Sinh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104 - Ngaøy Nay Chuùa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Kòp chaân Ñaáng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vinh ñôøi ñôøi,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264358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104 - Ngaøy Nay Chuùa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Phuïc sinh gioáng Ngaøi, thaân bieán hoùa,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1000881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104 - Ngaøy Nay Chuùa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gioáng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moà böôùc ra,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159348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nay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phuïc sinh phöôùc baáy, Ha-leâ-lu-gia!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104 - Ngaøy Nay Chuùa Phuïc Sinh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459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104 - Ngaøy Nay Chuùa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Ngöôøi, thieân söù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reo 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vaäy,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215552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104 - Ngaøy Nay Chuùa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daâng khaûi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 chuùc khaùnh,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235907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104 - Ngaøy Nay Chuùa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cung haùt,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ñòa haï öùng thanh,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205057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Vua soáng laïi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baáy,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104 - Ngaøy Nay Chuùa Phuïc Sinh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6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104 - Ngaøy Nay Chuùa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Noïc söï cheát nay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ñaâu roài maày,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30123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104 - Ngaøy Nay Chuùa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phen cheát Ngaøi chuoäc chu ñaùo,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291050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104 - Ngaøy Nay Chuùa Phuïc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8191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thaéng cuûa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phaàn moä ôû ñaâu?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3170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211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HP-Caflish H</vt:lpstr>
      <vt:lpstr>HP-Serpentine</vt:lpstr>
      <vt:lpstr>VNI-Aptima</vt:lpstr>
      <vt:lpstr>VNI-Garam</vt:lpstr>
      <vt:lpstr>5_Office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2013-10-07T15:54:58Z</dcterms:created>
  <dcterms:modified xsi:type="dcterms:W3CDTF">2013-11-19T02:33:02Z</dcterms:modified>
</cp:coreProperties>
</file>