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105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071" y="2007154"/>
            <a:ext cx="6194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CHUÙA</a:t>
            </a:r>
          </a:p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OAI QUYEÀN</a:t>
            </a:r>
          </a:p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PHUÏC SINH</a:t>
            </a:r>
          </a:p>
        </p:txBody>
      </p:sp>
    </p:spTree>
    <p:extLst>
      <p:ext uri="{BB962C8B-B14F-4D97-AF65-F5344CB8AC3E}">
        <p14:creationId xmlns:p14="http://schemas.microsoft.com/office/powerpoint/2010/main" val="31428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Chieân Con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vì ta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dieäu hôn heát.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ngoâi Cöùu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huøng oai,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giao quaûn cai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muoân loaøi. </a:t>
            </a:r>
          </a:p>
        </p:txBody>
      </p:sp>
    </p:spTree>
    <p:extLst>
      <p:ext uri="{BB962C8B-B14F-4D97-AF65-F5344CB8AC3E}">
        <p14:creationId xmlns:p14="http://schemas.microsoft.com/office/powerpoint/2010/main" val="222206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ngôïi 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quaân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khaûi,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cao Ñaáng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maõi maõi.</a:t>
            </a:r>
          </a:p>
        </p:txBody>
      </p:sp>
    </p:spTree>
    <p:extLst>
      <p:ext uri="{BB962C8B-B14F-4D97-AF65-F5344CB8AC3E}">
        <p14:creationId xmlns:p14="http://schemas.microsoft.com/office/powerpoint/2010/main" val="288317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Chuùa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chuùng sinh,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daét ñöa vaøo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ñình.</a:t>
            </a:r>
          </a:p>
        </p:txBody>
      </p:sp>
    </p:spTree>
    <p:extLst>
      <p:ext uri="{BB962C8B-B14F-4D97-AF65-F5344CB8AC3E}">
        <p14:creationId xmlns:p14="http://schemas.microsoft.com/office/powerpoint/2010/main" val="6628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 phuïc sinh,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em haõy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toân vinh.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596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leân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thaàn, hoàn, thaân,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neân ñeå yù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rieâng döï phaàn. </a:t>
            </a:r>
          </a:p>
        </p:txBody>
      </p:sp>
    </p:spTree>
    <p:extLst>
      <p:ext uri="{BB962C8B-B14F-4D97-AF65-F5344CB8AC3E}">
        <p14:creationId xmlns:p14="http://schemas.microsoft.com/office/powerpoint/2010/main" val="271289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baày chieân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ñaønh tuoân huyeát,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ta hieán troïn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cao khieát.</a:t>
            </a:r>
          </a:p>
        </p:txBody>
      </p:sp>
    </p:spTree>
    <p:extLst>
      <p:ext uri="{BB962C8B-B14F-4D97-AF65-F5344CB8AC3E}">
        <p14:creationId xmlns:p14="http://schemas.microsoft.com/office/powerpoint/2010/main" val="83288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haùt leân möøng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laïi,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soáng voâ cuøng,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vui hoaøi!</a:t>
            </a:r>
          </a:p>
        </p:txBody>
      </p:sp>
    </p:spTree>
    <p:extLst>
      <p:ext uri="{BB962C8B-B14F-4D97-AF65-F5344CB8AC3E}">
        <p14:creationId xmlns:p14="http://schemas.microsoft.com/office/powerpoint/2010/main" val="65082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khoâng veát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daâng ñaáy,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nhaän con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côn chieán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ñaáu 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huøng oai,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quaân ma quæ thua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chaïy daøi.</a:t>
            </a:r>
          </a:p>
        </p:txBody>
      </p:sp>
    </p:spTree>
    <p:extLst>
      <p:ext uri="{BB962C8B-B14F-4D97-AF65-F5344CB8AC3E}">
        <p14:creationId xmlns:p14="http://schemas.microsoft.com/office/powerpoint/2010/main" val="350100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ñaày 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traïch 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ñem caû hoàn,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daâng heát.</a:t>
            </a:r>
          </a:p>
        </p:txBody>
      </p:sp>
    </p:spTree>
    <p:extLst>
      <p:ext uri="{BB962C8B-B14F-4D97-AF65-F5344CB8AC3E}">
        <p14:creationId xmlns:p14="http://schemas.microsoft.com/office/powerpoint/2010/main" val="3808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105 - Chuùa Oai Quyeàn Phuïc Sinh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haùt leân möøng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laïi,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soáng voâ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veû vang hoaøi!</a:t>
            </a:r>
          </a:p>
        </p:txBody>
      </p:sp>
    </p:spTree>
    <p:extLst>
      <p:ext uri="{BB962C8B-B14F-4D97-AF65-F5344CB8AC3E}">
        <p14:creationId xmlns:p14="http://schemas.microsoft.com/office/powerpoint/2010/main" val="17350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156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2013-10-07T15:59:07Z</dcterms:created>
  <dcterms:modified xsi:type="dcterms:W3CDTF">2013-11-19T02:33:36Z</dcterms:modified>
</cp:coreProperties>
</file>