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678" r:id="rId2"/>
  </p:sld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/>
              <a:t>19/11/2013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7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/>
              <a:t>19/11/2013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30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/>
              <a:t>19/11/2013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869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/>
              <a:t>19/11/2013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41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Garam" panose="020B7200000000000000" pitchFamily="34" charset="0"/>
              </a:rPr>
              <a:t>TOÂN VINH CHUÙA – THAÙNH CA </a:t>
            </a:r>
            <a:r>
              <a:rPr lang="en-US" sz="35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Garam" panose="020B7200000000000000" pitchFamily="34" charset="0"/>
              </a:rPr>
              <a:t>108</a:t>
            </a:r>
            <a:endParaRPr lang="en-US" sz="35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Garam" panose="020B7200000000000000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7151" y="2555794"/>
            <a:ext cx="624337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Serpentine" panose="020B0603050302020204" pitchFamily="34" charset="0"/>
              </a:rPr>
              <a:t>THIEÂN CA </a:t>
            </a:r>
          </a:p>
          <a:p>
            <a:pPr algn="ctr"/>
            <a:r>
              <a:rPr lang="en-US" sz="6600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Serpentine" panose="020B0603050302020204" pitchFamily="34" charset="0"/>
              </a:rPr>
              <a:t>VOÂ ÑOÁI</a:t>
            </a:r>
          </a:p>
        </p:txBody>
      </p:sp>
    </p:spTree>
    <p:extLst>
      <p:ext uri="{BB962C8B-B14F-4D97-AF65-F5344CB8AC3E}">
        <p14:creationId xmlns:p14="http://schemas.microsoft.com/office/powerpoint/2010/main" val="367282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Thaùnh Ca 108 - Thieân Ca Voâ Ñoái</a:t>
            </a:r>
            <a:endParaRPr lang="en-US" sz="4400" b="1">
              <a:solidFill>
                <a:srgbClr val="FFFF00"/>
              </a:solidFill>
              <a:effectLst>
                <a:glow rad="127000">
                  <a:prstClr val="black"/>
                </a:glow>
              </a:effectLst>
              <a:latin typeface="HP-Caflish H" panose="020B08030503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0820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Vaàng ñaù tröôùc moä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thieân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söù laên roài,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 haùt moät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thieân ca voâ ñoái.</a:t>
            </a:r>
          </a:p>
        </p:txBody>
      </p:sp>
    </p:spTree>
    <p:extLst>
      <p:ext uri="{BB962C8B-B14F-4D97-AF65-F5344CB8AC3E}">
        <p14:creationId xmlns:p14="http://schemas.microsoft.com/office/powerpoint/2010/main" val="162971551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0820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Chuùc Jeâsus phuïc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sinh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vinh voâ cuøng,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hoan ca ngaøy Chuùa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thaéng oai huøng.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Thaùnh Ca 108 - Thieân Ca Voâ Ñoái</a:t>
            </a:r>
          </a:p>
        </p:txBody>
      </p:sp>
    </p:spTree>
    <p:extLst>
      <p:ext uri="{BB962C8B-B14F-4D97-AF65-F5344CB8AC3E}">
        <p14:creationId xmlns:p14="http://schemas.microsoft.com/office/powerpoint/2010/main" val="1790750528"/>
      </p:ext>
    </p:extLst>
  </p:cSld>
  <p:clrMapOvr>
    <a:masterClrMapping/>
  </p:clrMapOvr>
</p:sld>
</file>

<file path=ppt/theme/theme1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34</Words>
  <Application>Microsoft Office PowerPoint</Application>
  <PresentationFormat>On-screen Show (4:3)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Calibri</vt:lpstr>
      <vt:lpstr>Calibri Light</vt:lpstr>
      <vt:lpstr>HP-Caflish H</vt:lpstr>
      <vt:lpstr>HP-Serpentine</vt:lpstr>
      <vt:lpstr>VNI-Aptima</vt:lpstr>
      <vt:lpstr>VNI-Garam</vt:lpstr>
      <vt:lpstr>5_Office Theme</vt:lpstr>
      <vt:lpstr>6_Office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3</cp:revision>
  <dcterms:created xsi:type="dcterms:W3CDTF">2013-10-08T06:31:37Z</dcterms:created>
  <dcterms:modified xsi:type="dcterms:W3CDTF">2013-11-19T02:36:23Z</dcterms:modified>
</cp:coreProperties>
</file>