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67" r:id="rId15"/>
    <p:sldId id="268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110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959" y="2592370"/>
            <a:ext cx="7596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CHUÙA CHAÚNG </a:t>
            </a:r>
            <a:b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</a:br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1041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“Jeâsus phuïc sinh roài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coù ñaây,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soáng chaúng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nôi naày!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94463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nhöõng ñeâm toái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vong ñaõ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raày ñoùn nghinh buoåi saùng töôi ñaày hoa.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89378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ñaõ 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ñaáy,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chi nôi moä naày”.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17894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110 -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Chuùa Chaúng Ôû Nôi Moä Naày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aáy moãi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vaán vöông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Christ cheát! </a:t>
            </a:r>
          </a:p>
        </p:txBody>
      </p:sp>
    </p:spTree>
    <p:extLst>
      <p:ext uri="{BB962C8B-B14F-4D97-AF65-F5344CB8AC3E}">
        <p14:creationId xmlns:p14="http://schemas.microsoft.com/office/powerpoint/2010/main" val="29411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110 -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Chuùa Chaúng Ôû Nôi Moä Naày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AÛo naõo bieát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nieàm caûm thöông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cheát roài!</a:t>
            </a:r>
          </a:p>
        </p:txBody>
      </p:sp>
    </p:spTree>
    <p:extLst>
      <p:ext uri="{BB962C8B-B14F-4D97-AF65-F5344CB8AC3E}">
        <p14:creationId xmlns:p14="http://schemas.microsoft.com/office/powerpoint/2010/main" val="15788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nhìn baøn thaïch chaën moà môû toang, raïng loøa moä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phaàn,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thieân söù phaùn.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63119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“Jeâsus phuïc sinh roài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coù ñaây,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soáng chaúng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nôi naày!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340427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nhöõng ñeâm toái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vong ñaõ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raày ñoùn nghinh buoåi saùng töôi ñaày hoa.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33299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ñaõ 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ñaáy,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chi nôi moä naày”.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36083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110 -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Chuùa Chaúng Ôû Nôi Moä Naày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765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Böõa aáy giöõa tröa 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 Jeâsus Christ cheát!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moái hy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teâ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roài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132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nhìn baøn thaïch chaën moà môû toang, raïng loøa moä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phaàn,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thieân söù phaùn.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20870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“Jeâsus phuïc sinh roài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coù ñaây,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soáng chaúng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nôi naày!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33650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nhöõng ñeâm toái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vong ñaõ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raày ñoùn nghinh buoåi saùng töôi ñaày hoa.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237983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ñaõ 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ñaáy,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chi nôi moä naày”.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31714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110 -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Chuùa Chaúng Ôû Nôi Moä Naày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aáy bieát 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luïy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chöùa chan Jeâsus Christ cheát! </a:t>
            </a:r>
          </a:p>
        </p:txBody>
      </p:sp>
    </p:spTree>
    <p:extLst>
      <p:ext uri="{BB962C8B-B14F-4D97-AF65-F5344CB8AC3E}">
        <p14:creationId xmlns:p14="http://schemas.microsoft.com/office/powerpoint/2010/main" val="14366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110 -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Chuùa Chaúng Ôû Nôi Moä Naày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theá nguû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ngoài khoùc than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cheát roài!</a:t>
            </a:r>
          </a:p>
        </p:txBody>
      </p:sp>
    </p:spTree>
    <p:extLst>
      <p:ext uri="{BB962C8B-B14F-4D97-AF65-F5344CB8AC3E}">
        <p14:creationId xmlns:p14="http://schemas.microsoft.com/office/powerpoint/2010/main" val="407751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nhìn baøn thaïch chaën moà môû toang, raïng loøa moä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phaàn,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thieân söù phaùn.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110 - Chuùa Chaúng Ôû Nôi Moä Naày</a:t>
            </a:r>
          </a:p>
        </p:txBody>
      </p:sp>
    </p:spTree>
    <p:extLst>
      <p:ext uri="{BB962C8B-B14F-4D97-AF65-F5344CB8AC3E}">
        <p14:creationId xmlns:p14="http://schemas.microsoft.com/office/powerpoint/2010/main" val="2081044103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278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2013-10-08T06:37:38Z</dcterms:created>
  <dcterms:modified xsi:type="dcterms:W3CDTF">2013-11-19T02:37:34Z</dcterms:modified>
</cp:coreProperties>
</file>