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0" r:id="rId20"/>
    <p:sldId id="271" r:id="rId21"/>
    <p:sldId id="272" r:id="rId22"/>
    <p:sldId id="273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111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994706"/>
            <a:ext cx="759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CHUÙA SOÁNG</a:t>
            </a:r>
          </a:p>
        </p:txBody>
      </p:sp>
    </p:spTree>
    <p:extLst>
      <p:ext uri="{BB962C8B-B14F-4D97-AF65-F5344CB8AC3E}">
        <p14:creationId xmlns:p14="http://schemas.microsoft.com/office/powerpoint/2010/main" val="34888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- Chuùa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theá giôùi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ñang saên soùc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ñieàu. </a:t>
            </a:r>
          </a:p>
        </p:txBody>
      </p:sp>
    </p:spTree>
    <p:extLst>
      <p:ext uri="{BB962C8B-B14F-4D97-AF65-F5344CB8AC3E}">
        <p14:creationId xmlns:p14="http://schemas.microsoft.com/office/powerpoint/2010/main" val="41681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quyeát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thaát voïng ñöôïc,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toâi gian nan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toù xieâu.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0893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nhaän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daét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qua côn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soùng gioù nhieàu.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2326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voïng gaëp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chieàu.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14066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Ngaøi soáng, Ngaøi soáng, Chuùa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hieän raøy!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04264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chung troø chuyeän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loái heïp hoøi,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vui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 thaùi.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79014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82412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hoûi chöùng côù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ñaâu naøo,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raèng, Chuùa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loøng naøy!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56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- Chuùa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cuøng 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giaùo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 thanh taâu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khaûi hoaøn. </a:t>
            </a:r>
          </a:p>
        </p:txBody>
      </p:sp>
    </p:spTree>
    <p:extLst>
      <p:ext uri="{BB962C8B-B14F-4D97-AF65-F5344CB8AC3E}">
        <p14:creationId xmlns:p14="http://schemas.microsoft.com/office/powerpoint/2010/main" val="39356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Baøi Ha-leâ-lu-gia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hieån vang.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4414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- Chuùa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Soáng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vieäc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soáng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trong döông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roõ raøng. </a:t>
            </a:r>
          </a:p>
        </p:txBody>
      </p:sp>
    </p:spTree>
    <p:extLst>
      <p:ext uri="{BB962C8B-B14F-4D97-AF65-F5344CB8AC3E}">
        <p14:creationId xmlns:p14="http://schemas.microsoft.com/office/powerpoint/2010/main" val="1044986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caäy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keû kieám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phöông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keû ñaõ gaëp.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29521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ngöôøi naøo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hieàn laønh nhaân 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saùnh Jeâsus kòp.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0848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Ngaøi soáng, Ngaøi soáng, Chuùa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hieän raøy!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223616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chung troø chuyeän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loái heïp hoøi,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vui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 thaùi.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59986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91295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hoûi chöùng côù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ñaâu naøo,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raèng, Chuùa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loøng naøy!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55344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bieát 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traêm phaàn,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ña nghi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vaán nan.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2178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Ngaøi toâi nghe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thoaû thích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tay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xoùt roõ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7695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haèng gaàn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khi nhu yeáu,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phæ phu moïi ñaøng.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820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Ngaøi soáng, Ngaøi soáng, Chuùa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hieän raøy!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4130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chung troø chuyeän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loái heïp hoøi,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vui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 thaùi.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11079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941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4288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hoûi chöùng côù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soáng ñaâu naøo,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raèng, Chuùa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loøng naøy!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111 - Chuùa Soáng</a:t>
            </a:r>
          </a:p>
        </p:txBody>
      </p:sp>
    </p:spTree>
    <p:extLst>
      <p:ext uri="{BB962C8B-B14F-4D97-AF65-F5344CB8AC3E}">
        <p14:creationId xmlns:p14="http://schemas.microsoft.com/office/powerpoint/2010/main" val="34150470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267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2013-10-08T06:42:46Z</dcterms:created>
  <dcterms:modified xsi:type="dcterms:W3CDTF">2013-11-19T03:18:30Z</dcterms:modified>
</cp:coreProperties>
</file>