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3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5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112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22993" y="2092498"/>
            <a:ext cx="75966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  <a:t>JEÂSUS </a:t>
            </a:r>
            <a:b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</a:br>
            <a: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  <a:t>PHUÏC SINH</a:t>
            </a:r>
            <a:b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</a:br>
            <a: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  <a:t>ÑINH NINH</a:t>
            </a:r>
          </a:p>
        </p:txBody>
      </p:sp>
    </p:spTree>
    <p:extLst>
      <p:ext uri="{BB962C8B-B14F-4D97-AF65-F5344CB8AC3E}">
        <p14:creationId xmlns:p14="http://schemas.microsoft.com/office/powerpoint/2010/main" val="50890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</a:t>
            </a: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112 - 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Jeâsus Phuïc Sinh Ñinh Ninh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7944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phuïc sinh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ñinh ninh, tröø dieät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 möu aâm binh.</a:t>
            </a:r>
          </a:p>
        </p:txBody>
      </p:sp>
    </p:spTree>
    <p:extLst>
      <p:ext uri="{BB962C8B-B14F-4D97-AF65-F5344CB8AC3E}">
        <p14:creationId xmlns:p14="http://schemas.microsoft.com/office/powerpoint/2010/main" val="15787186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mai daân thaùnh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Ngaøi phuïc sinh, ñoàng trò vì nghìn thu quang vinh.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112 - Jeâsus Phuïc Sinh Ñinh Ninh</a:t>
            </a:r>
          </a:p>
        </p:txBody>
      </p:sp>
    </p:spTree>
    <p:extLst>
      <p:ext uri="{BB962C8B-B14F-4D97-AF65-F5344CB8AC3E}">
        <p14:creationId xmlns:p14="http://schemas.microsoft.com/office/powerpoint/2010/main" val="43634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</a:t>
            </a: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112 - 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Jeâsus Phuïc Sinh Ñinh Ninh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5765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phuïc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sinh ñinh ninh,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hieän ngöï treân ngoâi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quang vinh.</a:t>
            </a:r>
          </a:p>
        </p:txBody>
      </p:sp>
    </p:spTree>
    <p:extLst>
      <p:ext uri="{BB962C8B-B14F-4D97-AF65-F5344CB8AC3E}">
        <p14:creationId xmlns:p14="http://schemas.microsoft.com/office/powerpoint/2010/main" val="93256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caàu Cha cöùu chuoäc moïi sinh linh,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hoï, Ngaøi xöa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hy sinh.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112 - Jeâsus Phuïc Sinh Ñinh Ninh</a:t>
            </a:r>
          </a:p>
        </p:txBody>
      </p:sp>
    </p:spTree>
    <p:extLst>
      <p:ext uri="{BB962C8B-B14F-4D97-AF65-F5344CB8AC3E}">
        <p14:creationId xmlns:p14="http://schemas.microsoft.com/office/powerpoint/2010/main" val="19707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</a:t>
            </a: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112 - 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Jeâsus Phuïc Sinh Ñinh Ninh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5765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phuïc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sinh ñinh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naày, nghe mau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thieân binh!</a:t>
            </a:r>
          </a:p>
        </p:txBody>
      </p:sp>
    </p:spTree>
    <p:extLst>
      <p:ext uri="{BB962C8B-B14F-4D97-AF65-F5344CB8AC3E}">
        <p14:creationId xmlns:p14="http://schemas.microsoft.com/office/powerpoint/2010/main" val="414207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Bay leân thieân quoác truyeàn laïi phaân minh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veà Jeâsus Christ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phuïc sinh.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112 - Jeâsus Phuïc Sinh Ñinh Ninh</a:t>
            </a:r>
          </a:p>
        </p:txBody>
      </p:sp>
    </p:spTree>
    <p:extLst>
      <p:ext uri="{BB962C8B-B14F-4D97-AF65-F5344CB8AC3E}">
        <p14:creationId xmlns:p14="http://schemas.microsoft.com/office/powerpoint/2010/main" val="119842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</a:t>
            </a: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112 - </a:t>
            </a: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Jeâsus Phuïc Sinh Ñinh Ninh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5765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Hieäp cuøng ngaøn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thieân binh,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hoøa ñieäu hoan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toân vinh.</a:t>
            </a:r>
          </a:p>
        </p:txBody>
      </p:sp>
    </p:spTree>
    <p:extLst>
      <p:ext uri="{BB962C8B-B14F-4D97-AF65-F5344CB8AC3E}">
        <p14:creationId xmlns:p14="http://schemas.microsoft.com/office/powerpoint/2010/main" val="142734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Reo vang thieân quoác raäp raøng aâm thinh, ñoàng ngôïi Jeâsus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phuïc sinh.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112 - Jeâsus Phuïc Sinh Ñinh Ninh</a:t>
            </a:r>
          </a:p>
        </p:txBody>
      </p:sp>
    </p:spTree>
    <p:extLst>
      <p:ext uri="{BB962C8B-B14F-4D97-AF65-F5344CB8AC3E}">
        <p14:creationId xmlns:p14="http://schemas.microsoft.com/office/powerpoint/2010/main" val="1611469890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123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HP-Caflish H</vt:lpstr>
      <vt:lpstr>HP-Serpentine</vt:lpstr>
      <vt:lpstr>VNI-Aptima</vt:lpstr>
      <vt:lpstr>VNI-Garam</vt:lpstr>
      <vt:lpstr>5_Office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2013-10-08T06:47:35Z</dcterms:created>
  <dcterms:modified xsi:type="dcterms:W3CDTF">2013-11-19T03:19:06Z</dcterms:modified>
</cp:coreProperties>
</file>